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ADBED-8DEB-F748-AF4A-0103AE1B16BC}" type="datetimeFigureOut">
              <a:rPr lang="en-US" smtClean="0"/>
              <a:t>1/20/24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DC52B-C7CF-EA48-B1ED-ED0ADADC9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DC52B-C7CF-EA48-B1ED-ED0ADADC96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5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1/20/24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3" y="15942"/>
            <a:ext cx="8375480" cy="865499"/>
          </a:xfrm>
        </p:spPr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dirty="0" smtClean="0"/>
              <a:t>HW Assignment. Due 2/1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940" y="1229433"/>
            <a:ext cx="8721393" cy="534865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program for </a:t>
            </a:r>
            <a:r>
              <a:rPr lang="en-US" dirty="0" smtClean="0"/>
              <a:t>finding the golden ratio phi: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Your code should implement as many of the different features </a:t>
            </a:r>
            <a:r>
              <a:rPr lang="en-US" dirty="0" smtClean="0"/>
              <a:t>you have </a:t>
            </a:r>
            <a:r>
              <a:rPr lang="en-US" dirty="0" smtClean="0"/>
              <a:t>learned as </a:t>
            </a:r>
            <a:r>
              <a:rPr lang="en-US" dirty="0" smtClean="0"/>
              <a:t>reasonable</a:t>
            </a:r>
            <a:endParaRPr lang="en-US" dirty="0" smtClean="0"/>
          </a:p>
          <a:p>
            <a:r>
              <a:rPr lang="en-US" dirty="0" smtClean="0"/>
              <a:t>Your short report should include the answer as well a plot of partial sums, showing how they converge</a:t>
            </a:r>
            <a:r>
              <a:rPr lang="en-US" dirty="0" smtClean="0"/>
              <a:t>..</a:t>
            </a:r>
            <a:endParaRPr lang="en-US" dirty="0" smtClean="0"/>
          </a:p>
          <a:p>
            <a:r>
              <a:rPr lang="en-US" dirty="0" smtClean="0"/>
              <a:t>Will be due on Thursday Feb.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at </a:t>
            </a:r>
            <a:r>
              <a:rPr lang="en-US" dirty="0" smtClean="0"/>
              <a:t>11:</a:t>
            </a:r>
            <a:r>
              <a:rPr lang="en-US" dirty="0" smtClean="0"/>
              <a:t>59 p.m.</a:t>
            </a:r>
            <a:endParaRPr lang="en-US" dirty="0" smtClean="0"/>
          </a:p>
          <a:p>
            <a:pPr lvl="1"/>
            <a:r>
              <a:rPr lang="en-US" dirty="0" smtClean="0"/>
              <a:t>Sorry, but no extensions; you</a:t>
            </a:r>
            <a:r>
              <a:rPr lang="en-US" dirty="0"/>
              <a:t> </a:t>
            </a:r>
            <a:r>
              <a:rPr lang="en-US" dirty="0" smtClean="0"/>
              <a:t>would get too far behind</a:t>
            </a:r>
          </a:p>
          <a:p>
            <a:pPr lvl="1"/>
            <a:endParaRPr lang="en-US" dirty="0" smtClean="0"/>
          </a:p>
          <a:p>
            <a:r>
              <a:rPr lang="en-US" sz="2600" dirty="0" smtClean="0"/>
              <a:t>Bonus: </a:t>
            </a:r>
            <a:r>
              <a:rPr lang="en-US" sz="2600" dirty="0"/>
              <a:t>A</a:t>
            </a:r>
            <a:r>
              <a:rPr lang="en-US" sz="2600" dirty="0" smtClean="0"/>
              <a:t>dd a page to your report about applications of phi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67432" y="2016801"/>
            <a:ext cx="4389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&lt;= This is the FIBONACCI SEQUENCE (series)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938" y="804103"/>
            <a:ext cx="9080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urn in to BOTH </a:t>
            </a:r>
            <a:r>
              <a:rPr lang="en-US" sz="1400" dirty="0" smtClean="0"/>
              <a:t>Shane &amp; </a:t>
            </a:r>
            <a:r>
              <a:rPr lang="en-US" sz="1400" dirty="0" smtClean="0"/>
              <a:t>me, and have your full name and the HW # in cpp (no exe) file + report (PDF preferred)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34393" b="4907"/>
          <a:stretch/>
        </p:blipFill>
        <p:spPr>
          <a:xfrm>
            <a:off x="1342643" y="1792260"/>
            <a:ext cx="2985665" cy="101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1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55</TotalTime>
  <Words>134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Your 1st HW Assignment. Due 2/1</vt:lpstr>
    </vt:vector>
  </TitlesOfParts>
  <Company>UC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Szydagis</dc:creator>
  <cp:lastModifiedBy>Matthew Szydagis</cp:lastModifiedBy>
  <cp:revision>21</cp:revision>
  <dcterms:created xsi:type="dcterms:W3CDTF">2021-01-31T21:29:03Z</dcterms:created>
  <dcterms:modified xsi:type="dcterms:W3CDTF">2024-01-20T15:11:27Z</dcterms:modified>
</cp:coreProperties>
</file>