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handoutMasterIdLst>
    <p:handoutMasterId r:id="rId23"/>
  </p:handoutMasterIdLst>
  <p:sldIdLst>
    <p:sldId id="268" r:id="rId4"/>
    <p:sldId id="290" r:id="rId5"/>
    <p:sldId id="269" r:id="rId6"/>
    <p:sldId id="302" r:id="rId7"/>
    <p:sldId id="289" r:id="rId8"/>
    <p:sldId id="291" r:id="rId9"/>
    <p:sldId id="294" r:id="rId10"/>
    <p:sldId id="272" r:id="rId11"/>
    <p:sldId id="275" r:id="rId12"/>
    <p:sldId id="293" r:id="rId13"/>
    <p:sldId id="276" r:id="rId14"/>
    <p:sldId id="295" r:id="rId15"/>
    <p:sldId id="296" r:id="rId16"/>
    <p:sldId id="297" r:id="rId17"/>
    <p:sldId id="278" r:id="rId18"/>
    <p:sldId id="298" r:id="rId19"/>
    <p:sldId id="300" r:id="rId20"/>
    <p:sldId id="267" r:id="rId21"/>
  </p:sldIdLst>
  <p:sldSz cx="9144000" cy="6858000" type="screen4x3"/>
  <p:notesSz cx="6735763" cy="9866313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2D65B4"/>
    <a:srgbClr val="75A0DD"/>
    <a:srgbClr val="CFDEF3"/>
    <a:srgbClr val="A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3" d="100"/>
          <a:sy n="73" d="100"/>
        </p:scale>
        <p:origin x="-138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dministrator\Desktop\2-14\14&#30465;&#38469;&#27969;&#21160;&#36235;&#2118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HFS\&#25253;&#21578;\&#22478;&#38215;&#21270;\&#40644;\20140218_&#22478;&#38215;&#21270;&#20462;&#25913;\PPT&#22270;&#34920;&#33521;&#2599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836261248750147E-2"/>
          <c:y val="4.2448202553765212E-2"/>
          <c:w val="0.80757230678072789"/>
          <c:h val="0.73811666876938342"/>
        </c:manualLayout>
      </c:layout>
      <c:barChart>
        <c:barDir val="col"/>
        <c:grouping val="clustered"/>
        <c:varyColors val="0"/>
        <c:ser>
          <c:idx val="0"/>
          <c:order val="0"/>
          <c:tx>
            <c:v>2013</c:v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Sheet1!$A$20:$A$21</c:f>
              <c:strCache>
                <c:ptCount val="2"/>
                <c:pt idx="0">
                  <c:v>Rural migrant within county</c:v>
                </c:pt>
                <c:pt idx="1">
                  <c:v>Rural migrant to outer county</c:v>
                </c:pt>
              </c:strCache>
            </c:strRef>
          </c:cat>
          <c:val>
            <c:numRef>
              <c:f>Sheet1!$B$20:$B$21</c:f>
              <c:numCache>
                <c:formatCode>0.00%</c:formatCode>
                <c:ptCount val="2"/>
                <c:pt idx="0">
                  <c:v>0.20300000000000001</c:v>
                </c:pt>
                <c:pt idx="1">
                  <c:v>5.7000000000000016E-2</c:v>
                </c:pt>
              </c:numCache>
            </c:numRef>
          </c:val>
        </c:ser>
        <c:ser>
          <c:idx val="1"/>
          <c:order val="1"/>
          <c:tx>
            <c:v>2011</c:v>
          </c:tx>
          <c:spPr>
            <a:solidFill>
              <a:srgbClr val="0070C0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Sheet1!$A$20:$A$21</c:f>
              <c:strCache>
                <c:ptCount val="2"/>
                <c:pt idx="0">
                  <c:v>Rural migrant within county</c:v>
                </c:pt>
                <c:pt idx="1">
                  <c:v>Rural migrant to outer county</c:v>
                </c:pt>
              </c:strCache>
            </c:strRef>
          </c:cat>
          <c:val>
            <c:numRef>
              <c:f>Sheet1!$E$20:$E$21</c:f>
              <c:numCache>
                <c:formatCode>0.00%</c:formatCode>
                <c:ptCount val="2"/>
                <c:pt idx="0">
                  <c:v>0.17500000000000004</c:v>
                </c:pt>
                <c:pt idx="1">
                  <c:v>5.3999999999999999E-2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94624"/>
        <c:axId val="80734464"/>
      </c:barChart>
      <c:catAx>
        <c:axId val="98394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0734464"/>
        <c:crosses val="autoZero"/>
        <c:auto val="1"/>
        <c:lblAlgn val="ctr"/>
        <c:lblOffset val="100"/>
        <c:noMultiLvlLbl val="0"/>
      </c:catAx>
      <c:valAx>
        <c:axId val="8073446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8394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1234810715476086"/>
          <c:y val="0.92429301640684014"/>
          <c:w val="0.36430819029367129"/>
          <c:h val="7.511076923656318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66185476815422E-2"/>
          <c:y val="5.1400554097404488E-2"/>
          <c:w val="0.8836380139982507"/>
          <c:h val="0.66310586176727904"/>
        </c:manualLayout>
      </c:layout>
      <c:barChart>
        <c:barDir val="col"/>
        <c:grouping val="clustered"/>
        <c:varyColors val="0"/>
        <c:ser>
          <c:idx val="0"/>
          <c:order val="0"/>
          <c:tx>
            <c:v>the further speed of urbanization</c:v>
          </c:tx>
          <c:spPr>
            <a:solidFill>
              <a:srgbClr val="2D65B4"/>
            </a:solidFill>
          </c:spPr>
          <c:invertIfNegative val="0"/>
          <c:dLbls>
            <c:numFmt formatCode="0.0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Sheet1!$A$247:$A$249</c:f>
              <c:strCache>
                <c:ptCount val="3"/>
                <c:pt idx="0">
                  <c:v>Basically completed urban agglomeration </c:v>
                </c:pt>
                <c:pt idx="1">
                  <c:v>Urban agglomeration under construction </c:v>
                </c:pt>
                <c:pt idx="2">
                  <c:v>Potential urban agglomeration </c:v>
                </c:pt>
              </c:strCache>
            </c:strRef>
          </c:cat>
          <c:val>
            <c:numRef>
              <c:f>Sheet1!$B$247:$B$249</c:f>
              <c:numCache>
                <c:formatCode>0.00%</c:formatCode>
                <c:ptCount val="3"/>
                <c:pt idx="0">
                  <c:v>6.700000000000002E-3</c:v>
                </c:pt>
                <c:pt idx="1">
                  <c:v>5.6000000000000017E-3</c:v>
                </c:pt>
                <c:pt idx="2">
                  <c:v>7.8000000000000022E-3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560384"/>
        <c:axId val="99328576"/>
      </c:barChart>
      <c:catAx>
        <c:axId val="100560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328576"/>
        <c:crosses val="autoZero"/>
        <c:auto val="1"/>
        <c:lblAlgn val="ctr"/>
        <c:lblOffset val="100"/>
        <c:noMultiLvlLbl val="0"/>
      </c:catAx>
      <c:valAx>
        <c:axId val="9932857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00560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6842349704557461"/>
          <c:y val="0.90964627190080005"/>
          <c:w val="0.51915135608049034"/>
          <c:h val="8.9410363026537737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836261248750147E-2"/>
          <c:y val="4.7253659446644308E-2"/>
          <c:w val="0.85440643957753171"/>
          <c:h val="0.74507444665477485"/>
        </c:manualLayout>
      </c:layout>
      <c:barChart>
        <c:barDir val="col"/>
        <c:grouping val="clustered"/>
        <c:varyColors val="0"/>
        <c:ser>
          <c:idx val="0"/>
          <c:order val="0"/>
          <c:tx>
            <c:v>2013</c:v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Sheet1!$B$49:$E$49</c:f>
              <c:strCache>
                <c:ptCount val="4"/>
                <c:pt idx="0">
                  <c:v>East</c:v>
                </c:pt>
                <c:pt idx="1">
                  <c:v>Midland</c:v>
                </c:pt>
                <c:pt idx="2">
                  <c:v>West</c:v>
                </c:pt>
                <c:pt idx="3">
                  <c:v>Nationwide</c:v>
                </c:pt>
              </c:strCache>
            </c:strRef>
          </c:cat>
          <c:val>
            <c:numRef>
              <c:f>Sheet1!$B$52:$D$52</c:f>
              <c:numCache>
                <c:formatCode>General</c:formatCode>
                <c:ptCount val="3"/>
                <c:pt idx="0">
                  <c:v>0.23620000000000008</c:v>
                </c:pt>
                <c:pt idx="1">
                  <c:v>0.14930000000000004</c:v>
                </c:pt>
                <c:pt idx="2">
                  <c:v>0.19950000000000001</c:v>
                </c:pt>
              </c:numCache>
            </c:numRef>
          </c:val>
        </c:ser>
        <c:ser>
          <c:idx val="1"/>
          <c:order val="1"/>
          <c:tx>
            <c:v>2011</c:v>
          </c:tx>
          <c:spPr>
            <a:solidFill>
              <a:srgbClr val="CFDEF3">
                <a:lumMod val="50000"/>
              </a:srgbClr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Sheet1!$B$49:$E$49</c:f>
              <c:strCache>
                <c:ptCount val="4"/>
                <c:pt idx="0">
                  <c:v>East</c:v>
                </c:pt>
                <c:pt idx="1">
                  <c:v>Midland</c:v>
                </c:pt>
                <c:pt idx="2">
                  <c:v>West</c:v>
                </c:pt>
                <c:pt idx="3">
                  <c:v>Nationwide</c:v>
                </c:pt>
              </c:strCache>
            </c:strRef>
          </c:cat>
          <c:val>
            <c:numRef>
              <c:f>Sheet1!$F$52:$H$52</c:f>
              <c:numCache>
                <c:formatCode>General</c:formatCode>
                <c:ptCount val="3"/>
                <c:pt idx="0">
                  <c:v>0.25070000000000003</c:v>
                </c:pt>
                <c:pt idx="1">
                  <c:v>0.15920000000000004</c:v>
                </c:pt>
                <c:pt idx="2">
                  <c:v>8.0100000000000018E-2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96160"/>
        <c:axId val="80736192"/>
      </c:barChart>
      <c:catAx>
        <c:axId val="98396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0736192"/>
        <c:crosses val="autoZero"/>
        <c:auto val="1"/>
        <c:lblAlgn val="ctr"/>
        <c:lblOffset val="100"/>
        <c:noMultiLvlLbl val="0"/>
      </c:catAx>
      <c:valAx>
        <c:axId val="8073619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8396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862995686681957"/>
          <c:y val="0.92414260050770058"/>
          <c:w val="0.34345706379846697"/>
          <c:h val="6.6838485451302054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91556729214932"/>
          <c:y val="0.1864364411487239"/>
          <c:w val="0.81608043550716591"/>
          <c:h val="0.6263590768634002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75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22225" cap="rnd">
                <a:solidFill>
                  <a:schemeClr val="tx2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Sheet3!$A$2:$A$111</c:f>
              <c:numCache>
                <c:formatCode>General</c:formatCode>
                <c:ptCount val="110"/>
                <c:pt idx="0">
                  <c:v>419</c:v>
                </c:pt>
                <c:pt idx="1">
                  <c:v>467</c:v>
                </c:pt>
                <c:pt idx="2">
                  <c:v>1037</c:v>
                </c:pt>
                <c:pt idx="3">
                  <c:v>1217</c:v>
                </c:pt>
                <c:pt idx="4">
                  <c:v>173</c:v>
                </c:pt>
                <c:pt idx="5">
                  <c:v>457</c:v>
                </c:pt>
                <c:pt idx="6">
                  <c:v>1449</c:v>
                </c:pt>
                <c:pt idx="7">
                  <c:v>1268</c:v>
                </c:pt>
                <c:pt idx="8">
                  <c:v>1860</c:v>
                </c:pt>
                <c:pt idx="9">
                  <c:v>999</c:v>
                </c:pt>
                <c:pt idx="10">
                  <c:v>771</c:v>
                </c:pt>
                <c:pt idx="11">
                  <c:v>941</c:v>
                </c:pt>
                <c:pt idx="12">
                  <c:v>943</c:v>
                </c:pt>
                <c:pt idx="13">
                  <c:v>695</c:v>
                </c:pt>
                <c:pt idx="14">
                  <c:v>711</c:v>
                </c:pt>
                <c:pt idx="15">
                  <c:v>666</c:v>
                </c:pt>
                <c:pt idx="16">
                  <c:v>569</c:v>
                </c:pt>
                <c:pt idx="17">
                  <c:v>1326</c:v>
                </c:pt>
                <c:pt idx="18">
                  <c:v>1516</c:v>
                </c:pt>
                <c:pt idx="19">
                  <c:v>1278</c:v>
                </c:pt>
                <c:pt idx="20">
                  <c:v>1452</c:v>
                </c:pt>
                <c:pt idx="21">
                  <c:v>853</c:v>
                </c:pt>
                <c:pt idx="22">
                  <c:v>2179</c:v>
                </c:pt>
                <c:pt idx="23">
                  <c:v>2181</c:v>
                </c:pt>
                <c:pt idx="24">
                  <c:v>1881</c:v>
                </c:pt>
                <c:pt idx="25">
                  <c:v>1897</c:v>
                </c:pt>
                <c:pt idx="26">
                  <c:v>1970</c:v>
                </c:pt>
                <c:pt idx="27">
                  <c:v>1455</c:v>
                </c:pt>
                <c:pt idx="28">
                  <c:v>356</c:v>
                </c:pt>
                <c:pt idx="29">
                  <c:v>2047</c:v>
                </c:pt>
                <c:pt idx="30">
                  <c:v>0</c:v>
                </c:pt>
                <c:pt idx="31">
                  <c:v>2341</c:v>
                </c:pt>
                <c:pt idx="32">
                  <c:v>1801</c:v>
                </c:pt>
                <c:pt idx="33">
                  <c:v>562</c:v>
                </c:pt>
                <c:pt idx="34">
                  <c:v>775</c:v>
                </c:pt>
                <c:pt idx="35">
                  <c:v>1458</c:v>
                </c:pt>
                <c:pt idx="36">
                  <c:v>1406</c:v>
                </c:pt>
                <c:pt idx="37">
                  <c:v>632</c:v>
                </c:pt>
                <c:pt idx="38">
                  <c:v>434</c:v>
                </c:pt>
                <c:pt idx="39">
                  <c:v>1400</c:v>
                </c:pt>
                <c:pt idx="40">
                  <c:v>835</c:v>
                </c:pt>
                <c:pt idx="41">
                  <c:v>1844</c:v>
                </c:pt>
                <c:pt idx="42">
                  <c:v>582</c:v>
                </c:pt>
                <c:pt idx="43">
                  <c:v>453</c:v>
                </c:pt>
                <c:pt idx="44">
                  <c:v>1200</c:v>
                </c:pt>
                <c:pt idx="45">
                  <c:v>1118</c:v>
                </c:pt>
                <c:pt idx="46">
                  <c:v>292</c:v>
                </c:pt>
                <c:pt idx="47">
                  <c:v>308</c:v>
                </c:pt>
                <c:pt idx="48">
                  <c:v>942</c:v>
                </c:pt>
                <c:pt idx="49">
                  <c:v>955</c:v>
                </c:pt>
                <c:pt idx="50">
                  <c:v>1650</c:v>
                </c:pt>
                <c:pt idx="51">
                  <c:v>1902</c:v>
                </c:pt>
                <c:pt idx="52">
                  <c:v>1593</c:v>
                </c:pt>
                <c:pt idx="53">
                  <c:v>1859</c:v>
                </c:pt>
                <c:pt idx="54">
                  <c:v>1240</c:v>
                </c:pt>
                <c:pt idx="55">
                  <c:v>929</c:v>
                </c:pt>
                <c:pt idx="56">
                  <c:v>839</c:v>
                </c:pt>
                <c:pt idx="57">
                  <c:v>421</c:v>
                </c:pt>
                <c:pt idx="58">
                  <c:v>332</c:v>
                </c:pt>
                <c:pt idx="59">
                  <c:v>663</c:v>
                </c:pt>
                <c:pt idx="60">
                  <c:v>919</c:v>
                </c:pt>
                <c:pt idx="61">
                  <c:v>1799</c:v>
                </c:pt>
                <c:pt idx="62">
                  <c:v>1887</c:v>
                </c:pt>
                <c:pt idx="63">
                  <c:v>1751</c:v>
                </c:pt>
                <c:pt idx="64">
                  <c:v>1580</c:v>
                </c:pt>
                <c:pt idx="65">
                  <c:v>1209</c:v>
                </c:pt>
                <c:pt idx="66">
                  <c:v>278</c:v>
                </c:pt>
                <c:pt idx="67">
                  <c:v>295</c:v>
                </c:pt>
                <c:pt idx="68">
                  <c:v>1032</c:v>
                </c:pt>
                <c:pt idx="69">
                  <c:v>975</c:v>
                </c:pt>
                <c:pt idx="70">
                  <c:v>0</c:v>
                </c:pt>
                <c:pt idx="71">
                  <c:v>614</c:v>
                </c:pt>
                <c:pt idx="72">
                  <c:v>1651</c:v>
                </c:pt>
                <c:pt idx="73">
                  <c:v>1462</c:v>
                </c:pt>
                <c:pt idx="74">
                  <c:v>1970</c:v>
                </c:pt>
                <c:pt idx="75">
                  <c:v>966</c:v>
                </c:pt>
                <c:pt idx="76">
                  <c:v>927</c:v>
                </c:pt>
                <c:pt idx="77">
                  <c:v>860</c:v>
                </c:pt>
                <c:pt idx="78">
                  <c:v>908</c:v>
                </c:pt>
                <c:pt idx="79">
                  <c:v>1171</c:v>
                </c:pt>
                <c:pt idx="80">
                  <c:v>1187</c:v>
                </c:pt>
                <c:pt idx="81">
                  <c:v>614</c:v>
                </c:pt>
                <c:pt idx="82">
                  <c:v>0</c:v>
                </c:pt>
                <c:pt idx="83">
                  <c:v>1078</c:v>
                </c:pt>
                <c:pt idx="84">
                  <c:v>1021</c:v>
                </c:pt>
                <c:pt idx="85">
                  <c:v>1455</c:v>
                </c:pt>
                <c:pt idx="86">
                  <c:v>924</c:v>
                </c:pt>
                <c:pt idx="87">
                  <c:v>361</c:v>
                </c:pt>
                <c:pt idx="88">
                  <c:v>971</c:v>
                </c:pt>
                <c:pt idx="89">
                  <c:v>1049</c:v>
                </c:pt>
                <c:pt idx="90">
                  <c:v>1516</c:v>
                </c:pt>
                <c:pt idx="91">
                  <c:v>1576</c:v>
                </c:pt>
                <c:pt idx="92">
                  <c:v>927</c:v>
                </c:pt>
                <c:pt idx="93">
                  <c:v>361</c:v>
                </c:pt>
                <c:pt idx="94">
                  <c:v>1500</c:v>
                </c:pt>
                <c:pt idx="95">
                  <c:v>734</c:v>
                </c:pt>
                <c:pt idx="96">
                  <c:v>1801</c:v>
                </c:pt>
                <c:pt idx="97">
                  <c:v>967</c:v>
                </c:pt>
                <c:pt idx="98">
                  <c:v>0</c:v>
                </c:pt>
                <c:pt idx="99">
                  <c:v>0</c:v>
                </c:pt>
                <c:pt idx="100">
                  <c:v>178</c:v>
                </c:pt>
                <c:pt idx="101">
                  <c:v>1322</c:v>
                </c:pt>
                <c:pt idx="102">
                  <c:v>1240</c:v>
                </c:pt>
                <c:pt idx="103">
                  <c:v>278</c:v>
                </c:pt>
                <c:pt idx="104">
                  <c:v>860</c:v>
                </c:pt>
                <c:pt idx="105">
                  <c:v>1897</c:v>
                </c:pt>
                <c:pt idx="106">
                  <c:v>1352</c:v>
                </c:pt>
                <c:pt idx="107">
                  <c:v>2179</c:v>
                </c:pt>
                <c:pt idx="108">
                  <c:v>688</c:v>
                </c:pt>
                <c:pt idx="109">
                  <c:v>971</c:v>
                </c:pt>
              </c:numCache>
            </c:numRef>
          </c:xVal>
          <c:yVal>
            <c:numRef>
              <c:f>Sheet3!$B$2:$B$111</c:f>
              <c:numCache>
                <c:formatCode>General</c:formatCode>
                <c:ptCount val="110"/>
                <c:pt idx="0">
                  <c:v>32.730000000000011</c:v>
                </c:pt>
                <c:pt idx="1">
                  <c:v>34.18</c:v>
                </c:pt>
                <c:pt idx="2">
                  <c:v>6.18</c:v>
                </c:pt>
                <c:pt idx="3">
                  <c:v>1.45</c:v>
                </c:pt>
                <c:pt idx="4">
                  <c:v>13.09</c:v>
                </c:pt>
                <c:pt idx="5">
                  <c:v>1.82</c:v>
                </c:pt>
                <c:pt idx="6">
                  <c:v>0</c:v>
                </c:pt>
                <c:pt idx="7">
                  <c:v>1.0900000000000001</c:v>
                </c:pt>
                <c:pt idx="8">
                  <c:v>1.0900000000000001</c:v>
                </c:pt>
                <c:pt idx="9">
                  <c:v>1.45</c:v>
                </c:pt>
                <c:pt idx="10">
                  <c:v>0.73000000000000065</c:v>
                </c:pt>
                <c:pt idx="11">
                  <c:v>20.21</c:v>
                </c:pt>
                <c:pt idx="12">
                  <c:v>8.51</c:v>
                </c:pt>
                <c:pt idx="13">
                  <c:v>11.7</c:v>
                </c:pt>
                <c:pt idx="14">
                  <c:v>18.09</c:v>
                </c:pt>
                <c:pt idx="15">
                  <c:v>0</c:v>
                </c:pt>
                <c:pt idx="16">
                  <c:v>7.98</c:v>
                </c:pt>
                <c:pt idx="17">
                  <c:v>0</c:v>
                </c:pt>
                <c:pt idx="18">
                  <c:v>0.53</c:v>
                </c:pt>
                <c:pt idx="19">
                  <c:v>1.06</c:v>
                </c:pt>
                <c:pt idx="20">
                  <c:v>4.26</c:v>
                </c:pt>
                <c:pt idx="21">
                  <c:v>1.6</c:v>
                </c:pt>
                <c:pt idx="22">
                  <c:v>20.12</c:v>
                </c:pt>
                <c:pt idx="23">
                  <c:v>12.2</c:v>
                </c:pt>
                <c:pt idx="24">
                  <c:v>12.2</c:v>
                </c:pt>
                <c:pt idx="25">
                  <c:v>1.22</c:v>
                </c:pt>
                <c:pt idx="26">
                  <c:v>1.22</c:v>
                </c:pt>
                <c:pt idx="27">
                  <c:v>2.44</c:v>
                </c:pt>
                <c:pt idx="28">
                  <c:v>21.95</c:v>
                </c:pt>
                <c:pt idx="29">
                  <c:v>4.88</c:v>
                </c:pt>
                <c:pt idx="30">
                  <c:v>0</c:v>
                </c:pt>
                <c:pt idx="31">
                  <c:v>2.44</c:v>
                </c:pt>
                <c:pt idx="32">
                  <c:v>1.22</c:v>
                </c:pt>
                <c:pt idx="33">
                  <c:v>54.21</c:v>
                </c:pt>
                <c:pt idx="34">
                  <c:v>8.41</c:v>
                </c:pt>
                <c:pt idx="35">
                  <c:v>0.93</c:v>
                </c:pt>
                <c:pt idx="36">
                  <c:v>0</c:v>
                </c:pt>
                <c:pt idx="37">
                  <c:v>4.67</c:v>
                </c:pt>
                <c:pt idx="38">
                  <c:v>0</c:v>
                </c:pt>
                <c:pt idx="39">
                  <c:v>0</c:v>
                </c:pt>
                <c:pt idx="40">
                  <c:v>4.67</c:v>
                </c:pt>
                <c:pt idx="41">
                  <c:v>1.87</c:v>
                </c:pt>
                <c:pt idx="42">
                  <c:v>6.54</c:v>
                </c:pt>
                <c:pt idx="43">
                  <c:v>0.93</c:v>
                </c:pt>
                <c:pt idx="44">
                  <c:v>2.38</c:v>
                </c:pt>
                <c:pt idx="45">
                  <c:v>2.38</c:v>
                </c:pt>
                <c:pt idx="46">
                  <c:v>58.33</c:v>
                </c:pt>
                <c:pt idx="47">
                  <c:v>14.29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1.1900000000000013</c:v>
                </c:pt>
                <c:pt idx="52">
                  <c:v>1.1900000000000013</c:v>
                </c:pt>
                <c:pt idx="53">
                  <c:v>0</c:v>
                </c:pt>
                <c:pt idx="54">
                  <c:v>0</c:v>
                </c:pt>
                <c:pt idx="55">
                  <c:v>9.09</c:v>
                </c:pt>
                <c:pt idx="56">
                  <c:v>2.27</c:v>
                </c:pt>
                <c:pt idx="57">
                  <c:v>38.64</c:v>
                </c:pt>
                <c:pt idx="58">
                  <c:v>20.45</c:v>
                </c:pt>
                <c:pt idx="59">
                  <c:v>1.1399999999999986</c:v>
                </c:pt>
                <c:pt idx="60">
                  <c:v>1.1399999999999986</c:v>
                </c:pt>
                <c:pt idx="61">
                  <c:v>1.1399999999999986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6.17</c:v>
                </c:pt>
                <c:pt idx="67">
                  <c:v>64.2</c:v>
                </c:pt>
                <c:pt idx="68">
                  <c:v>3.7</c:v>
                </c:pt>
                <c:pt idx="69">
                  <c:v>2.4699999999999998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23.17</c:v>
                </c:pt>
                <c:pt idx="78">
                  <c:v>14.63</c:v>
                </c:pt>
                <c:pt idx="79">
                  <c:v>6.1</c:v>
                </c:pt>
                <c:pt idx="80">
                  <c:v>3.66</c:v>
                </c:pt>
                <c:pt idx="81">
                  <c:v>1.22</c:v>
                </c:pt>
                <c:pt idx="82">
                  <c:v>0</c:v>
                </c:pt>
                <c:pt idx="83">
                  <c:v>2.44</c:v>
                </c:pt>
                <c:pt idx="84">
                  <c:v>8.5400000000000009</c:v>
                </c:pt>
                <c:pt idx="85">
                  <c:v>2.44</c:v>
                </c:pt>
                <c:pt idx="86">
                  <c:v>1.22</c:v>
                </c:pt>
                <c:pt idx="87">
                  <c:v>9.76</c:v>
                </c:pt>
                <c:pt idx="88">
                  <c:v>38.46</c:v>
                </c:pt>
                <c:pt idx="89">
                  <c:v>6.1499999999999995</c:v>
                </c:pt>
                <c:pt idx="90">
                  <c:v>6.1499999999999995</c:v>
                </c:pt>
                <c:pt idx="91">
                  <c:v>1.54</c:v>
                </c:pt>
                <c:pt idx="92">
                  <c:v>4.6199999999999966</c:v>
                </c:pt>
                <c:pt idx="93">
                  <c:v>0</c:v>
                </c:pt>
                <c:pt idx="94">
                  <c:v>6.1499999999999995</c:v>
                </c:pt>
                <c:pt idx="95">
                  <c:v>9.23</c:v>
                </c:pt>
                <c:pt idx="96">
                  <c:v>6.1499999999999995</c:v>
                </c:pt>
                <c:pt idx="97">
                  <c:v>3.08</c:v>
                </c:pt>
                <c:pt idx="98">
                  <c:v>0</c:v>
                </c:pt>
                <c:pt idx="99">
                  <c:v>0</c:v>
                </c:pt>
                <c:pt idx="100">
                  <c:v>20.55</c:v>
                </c:pt>
                <c:pt idx="101">
                  <c:v>4.1099999999999985</c:v>
                </c:pt>
                <c:pt idx="102">
                  <c:v>5.48</c:v>
                </c:pt>
                <c:pt idx="103">
                  <c:v>1.37</c:v>
                </c:pt>
                <c:pt idx="104">
                  <c:v>9.59</c:v>
                </c:pt>
                <c:pt idx="105">
                  <c:v>1.37</c:v>
                </c:pt>
                <c:pt idx="106">
                  <c:v>5.48</c:v>
                </c:pt>
                <c:pt idx="107">
                  <c:v>5.48</c:v>
                </c:pt>
                <c:pt idx="108">
                  <c:v>1.37</c:v>
                </c:pt>
                <c:pt idx="109">
                  <c:v>6.85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738496"/>
        <c:axId val="80739072"/>
      </c:scatterChart>
      <c:valAx>
        <c:axId val="80738496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  <a:tailEnd type="non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pPr>
            <a:endParaRPr lang="en-US"/>
          </a:p>
        </c:txPr>
        <c:crossAx val="80739072"/>
        <c:crosses val="autoZero"/>
        <c:crossBetween val="midCat"/>
      </c:valAx>
      <c:valAx>
        <c:axId val="807390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  <a:tailEnd type="non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pPr>
            <a:endParaRPr lang="en-US"/>
          </a:p>
        </c:txPr>
        <c:crossAx val="80738496"/>
        <c:crosses val="autoZero"/>
        <c:crossBetween val="midCat"/>
      </c:valAx>
      <c:spPr>
        <a:solidFill>
          <a:schemeClr val="bg1"/>
        </a:solidFill>
        <a:ln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400759062685494E-2"/>
          <c:y val="3.9006082657482503E-2"/>
          <c:w val="0.89874890444271649"/>
          <c:h val="0.63947515447001635"/>
        </c:manualLayout>
      </c:layout>
      <c:barChart>
        <c:barDir val="col"/>
        <c:grouping val="clustered"/>
        <c:varyColors val="0"/>
        <c:ser>
          <c:idx val="0"/>
          <c:order val="0"/>
          <c:tx>
            <c:v>work type of rural hukou population</c:v>
          </c:tx>
          <c:spPr>
            <a:solidFill>
              <a:srgbClr val="CFDEF3">
                <a:lumMod val="50000"/>
              </a:srgbClr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Sheet1!$A$86:$A$90</c:f>
              <c:strCache>
                <c:ptCount val="5"/>
                <c:pt idx="0">
                  <c:v>Being a farmer in rural</c:v>
                </c:pt>
                <c:pt idx="1">
                  <c:v>Being a non-farmer in rural</c:v>
                </c:pt>
                <c:pt idx="2">
                  <c:v>No work in rural</c:v>
                </c:pt>
                <c:pt idx="3">
                  <c:v>Rural migrant within county</c:v>
                </c:pt>
                <c:pt idx="4">
                  <c:v>Rural migrant to outer county</c:v>
                </c:pt>
              </c:strCache>
            </c:strRef>
          </c:cat>
          <c:val>
            <c:numRef>
              <c:f>Sheet1!$C$86:$C$90</c:f>
              <c:numCache>
                <c:formatCode>General</c:formatCode>
                <c:ptCount val="5"/>
                <c:pt idx="0">
                  <c:v>0.31700000000000012</c:v>
                </c:pt>
                <c:pt idx="1">
                  <c:v>0.13300000000000001</c:v>
                </c:pt>
                <c:pt idx="2">
                  <c:v>0.14900000000000005</c:v>
                </c:pt>
                <c:pt idx="3">
                  <c:v>0.31300000000000011</c:v>
                </c:pt>
                <c:pt idx="4">
                  <c:v>8.800000000000005E-2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498496"/>
        <c:axId val="99550912"/>
      </c:barChart>
      <c:catAx>
        <c:axId val="99498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550912"/>
        <c:crosses val="autoZero"/>
        <c:auto val="1"/>
        <c:lblAlgn val="ctr"/>
        <c:lblOffset val="100"/>
        <c:noMultiLvlLbl val="0"/>
      </c:catAx>
      <c:valAx>
        <c:axId val="995509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498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086040944945517"/>
          <c:y val="0.92316928777460938"/>
          <c:w val="0.59988757655293057"/>
          <c:h val="7.4841790609507131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224628171478729E-2"/>
          <c:y val="5.1400554097404488E-2"/>
          <c:w val="0.88009709447488316"/>
          <c:h val="0.6506045921251431"/>
        </c:manualLayout>
      </c:layout>
      <c:barChart>
        <c:barDir val="col"/>
        <c:grouping val="clustered"/>
        <c:varyColors val="0"/>
        <c:ser>
          <c:idx val="0"/>
          <c:order val="0"/>
          <c:tx>
            <c:v>reasons for why stay in rural without jobs</c:v>
          </c:tx>
          <c:spPr>
            <a:solidFill>
              <a:srgbClr val="CFDEF3">
                <a:lumMod val="50000"/>
              </a:srgbClr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Sheet1!$A$116:$A$121</c:f>
              <c:strCache>
                <c:ptCount val="6"/>
                <c:pt idx="0">
                  <c:v>Household wife</c:v>
                </c:pt>
                <c:pt idx="1">
                  <c:v>Disabled</c:v>
                </c:pt>
                <c:pt idx="2">
                  <c:v>Not in working season</c:v>
                </c:pt>
                <c:pt idx="3">
                  <c:v>Unemployment</c:v>
                </c:pt>
                <c:pt idx="4">
                  <c:v>Unwilling to work</c:v>
                </c:pt>
                <c:pt idx="5">
                  <c:v>Retired</c:v>
                </c:pt>
              </c:strCache>
            </c:strRef>
          </c:cat>
          <c:val>
            <c:numRef>
              <c:f>Sheet1!$C$116:$C$121</c:f>
              <c:numCache>
                <c:formatCode>General</c:formatCode>
                <c:ptCount val="6"/>
                <c:pt idx="0">
                  <c:v>0.30330000000000007</c:v>
                </c:pt>
                <c:pt idx="1">
                  <c:v>0.51629999999999998</c:v>
                </c:pt>
                <c:pt idx="2">
                  <c:v>2.3E-2</c:v>
                </c:pt>
                <c:pt idx="3">
                  <c:v>7.2100000000000011E-2</c:v>
                </c:pt>
                <c:pt idx="4">
                  <c:v>3.2199999999999999E-2</c:v>
                </c:pt>
                <c:pt idx="5">
                  <c:v>5.3099999999999994E-2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44704"/>
        <c:axId val="99553792"/>
      </c:barChart>
      <c:catAx>
        <c:axId val="99144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553792"/>
        <c:crosses val="autoZero"/>
        <c:auto val="1"/>
        <c:lblAlgn val="ctr"/>
        <c:lblOffset val="100"/>
        <c:noMultiLvlLbl val="0"/>
      </c:catAx>
      <c:valAx>
        <c:axId val="9955379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144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874610423403253"/>
          <c:y val="0.90808426775748463"/>
          <c:w val="0.62358202099737536"/>
          <c:h val="9.0097073907725825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49518810148634E-2"/>
          <c:y val="5.1400554097404488E-2"/>
          <c:w val="0.88735134753545908"/>
          <c:h val="0.7368886906802109"/>
        </c:manualLayout>
      </c:layout>
      <c:barChart>
        <c:barDir val="col"/>
        <c:grouping val="clustered"/>
        <c:varyColors val="0"/>
        <c:ser>
          <c:idx val="0"/>
          <c:order val="0"/>
          <c:tx>
            <c:v>rural hukou population</c:v>
          </c:tx>
          <c:spPr>
            <a:solidFill>
              <a:srgbClr val="2D65B4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Sheet1!$A$143:$A$147</c:f>
              <c:strCache>
                <c:ptCount val="5"/>
                <c:pt idx="0">
                  <c:v>16-30</c:v>
                </c:pt>
                <c:pt idx="1">
                  <c:v>31-45</c:v>
                </c:pt>
                <c:pt idx="2">
                  <c:v>46-60</c:v>
                </c:pt>
                <c:pt idx="3">
                  <c:v>above 60</c:v>
                </c:pt>
                <c:pt idx="4">
                  <c:v>all</c:v>
                </c:pt>
              </c:strCache>
            </c:strRef>
          </c:cat>
          <c:val>
            <c:numRef>
              <c:f>Sheet1!$C$143:$C$147</c:f>
              <c:numCache>
                <c:formatCode>General</c:formatCode>
                <c:ptCount val="5"/>
                <c:pt idx="0">
                  <c:v>0.58709999999999996</c:v>
                </c:pt>
                <c:pt idx="1">
                  <c:v>0.46610000000000001</c:v>
                </c:pt>
                <c:pt idx="2">
                  <c:v>0.30480000000000013</c:v>
                </c:pt>
                <c:pt idx="3">
                  <c:v>0.25800000000000001</c:v>
                </c:pt>
                <c:pt idx="4">
                  <c:v>0.4008000000000001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46240"/>
        <c:axId val="99555520"/>
      </c:barChart>
      <c:catAx>
        <c:axId val="99146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555520"/>
        <c:crosses val="autoZero"/>
        <c:auto val="1"/>
        <c:lblAlgn val="ctr"/>
        <c:lblOffset val="100"/>
        <c:noMultiLvlLbl val="0"/>
      </c:catAx>
      <c:valAx>
        <c:axId val="9955552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146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725852415327339"/>
          <c:y val="0.9118449256342962"/>
          <c:w val="0.64961255978251409"/>
          <c:h val="8.3717191601049942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36107251299489E-2"/>
          <c:y val="0.11438036912052649"/>
          <c:w val="0.91195838265314921"/>
          <c:h val="0.60054426530017124"/>
        </c:manualLayout>
      </c:layout>
      <c:barChart>
        <c:barDir val="col"/>
        <c:grouping val="clustered"/>
        <c:varyColors val="0"/>
        <c:ser>
          <c:idx val="0"/>
          <c:order val="0"/>
          <c:tx>
            <c:v>rural hukou population</c:v>
          </c:tx>
          <c:spPr>
            <a:solidFill>
              <a:srgbClr val="2D65B4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Sheet1!$A$175:$A$178</c:f>
              <c:strCache>
                <c:ptCount val="4"/>
                <c:pt idx="0">
                  <c:v>not attending school </c:v>
                </c:pt>
                <c:pt idx="1">
                  <c:v>primary school/secondary school
</c:v>
                </c:pt>
                <c:pt idx="2">
                  <c:v>high school/zhong zhuan</c:v>
                </c:pt>
                <c:pt idx="3">
                  <c:v>undergraduate/above </c:v>
                </c:pt>
              </c:strCache>
            </c:strRef>
          </c:cat>
          <c:val>
            <c:numRef>
              <c:f>Sheet1!$C$175:$C$178</c:f>
              <c:numCache>
                <c:formatCode>General</c:formatCode>
                <c:ptCount val="4"/>
                <c:pt idx="0">
                  <c:v>0.23089999999999999</c:v>
                </c:pt>
                <c:pt idx="1">
                  <c:v>0.39020000000000016</c:v>
                </c:pt>
                <c:pt idx="2">
                  <c:v>0.57440000000000002</c:v>
                </c:pt>
                <c:pt idx="3">
                  <c:v>0.74549999999999994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254784"/>
        <c:axId val="99598912"/>
      </c:barChart>
      <c:catAx>
        <c:axId val="99254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598912"/>
        <c:crosses val="autoZero"/>
        <c:auto val="1"/>
        <c:lblAlgn val="ctr"/>
        <c:lblOffset val="100"/>
        <c:noMultiLvlLbl val="0"/>
      </c:catAx>
      <c:valAx>
        <c:axId val="995989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254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437110986324365"/>
          <c:y val="0.92345844903430829"/>
          <c:w val="0.50485662192869651"/>
          <c:h val="7.6541432320959876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050768059410355E-2"/>
          <c:y val="4.6116384984587255E-2"/>
          <c:w val="0.92594923194058998"/>
          <c:h val="0.72077487722423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Sheet1!$A$218</c:f>
              <c:strCache>
                <c:ptCount val="1"/>
                <c:pt idx="0">
                  <c:v>Rural migrant within county</c:v>
                </c:pt>
              </c:strCache>
            </c:strRef>
          </c:tx>
          <c:spPr>
            <a:solidFill>
              <a:srgbClr val="CFDEF3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Sheet1!$B$217:$E$217</c:f>
              <c:strCache>
                <c:ptCount val="4"/>
                <c:pt idx="0">
                  <c:v>First-tier cities</c:v>
                </c:pt>
                <c:pt idx="1">
                  <c:v>Second-tier cities</c:v>
                </c:pt>
                <c:pt idx="2">
                  <c:v>Third-tier cities</c:v>
                </c:pt>
                <c:pt idx="3">
                  <c:v>Forth-tier cities</c:v>
                </c:pt>
              </c:strCache>
            </c:strRef>
          </c:cat>
          <c:val>
            <c:numRef>
              <c:f>Sheet1!$B$218:$E$218</c:f>
              <c:numCache>
                <c:formatCode>General</c:formatCode>
                <c:ptCount val="4"/>
                <c:pt idx="0">
                  <c:v>0.12300000000000003</c:v>
                </c:pt>
                <c:pt idx="1">
                  <c:v>0.19089999999999999</c:v>
                </c:pt>
                <c:pt idx="2">
                  <c:v>0.36970000000000008</c:v>
                </c:pt>
                <c:pt idx="3">
                  <c:v>0.24040000000000006</c:v>
                </c:pt>
              </c:numCache>
            </c:numRef>
          </c:val>
        </c:ser>
        <c:ser>
          <c:idx val="1"/>
          <c:order val="1"/>
          <c:tx>
            <c:strRef>
              <c:f>Sheet1!$A$219</c:f>
              <c:strCache>
                <c:ptCount val="1"/>
                <c:pt idx="0">
                  <c:v>Rural migrant to outer county</c:v>
                </c:pt>
              </c:strCache>
            </c:strRef>
          </c:tx>
          <c:spPr>
            <a:solidFill>
              <a:srgbClr val="75A0DD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Sheet1!$B$217:$E$217</c:f>
              <c:strCache>
                <c:ptCount val="4"/>
                <c:pt idx="0">
                  <c:v>First-tier cities</c:v>
                </c:pt>
                <c:pt idx="1">
                  <c:v>Second-tier cities</c:v>
                </c:pt>
                <c:pt idx="2">
                  <c:v>Third-tier cities</c:v>
                </c:pt>
                <c:pt idx="3">
                  <c:v>Forth-tier cities</c:v>
                </c:pt>
              </c:strCache>
            </c:strRef>
          </c:cat>
          <c:val>
            <c:numRef>
              <c:f>Sheet1!$B$219:$E$219</c:f>
              <c:numCache>
                <c:formatCode>General</c:formatCode>
                <c:ptCount val="4"/>
                <c:pt idx="0">
                  <c:v>0.17840000000000006</c:v>
                </c:pt>
                <c:pt idx="1">
                  <c:v>0.13890000000000005</c:v>
                </c:pt>
                <c:pt idx="2">
                  <c:v>0.1396</c:v>
                </c:pt>
                <c:pt idx="3">
                  <c:v>0.16769999999999999</c:v>
                </c:pt>
              </c:numCache>
            </c:numRef>
          </c:val>
        </c:ser>
        <c:ser>
          <c:idx val="2"/>
          <c:order val="2"/>
          <c:tx>
            <c:strRef>
              <c:f>Sheet1!$A$220</c:f>
              <c:strCache>
                <c:ptCount val="1"/>
                <c:pt idx="0">
                  <c:v>Non-rural migrant to outer county</c:v>
                </c:pt>
              </c:strCache>
            </c:strRef>
          </c:tx>
          <c:spPr>
            <a:solidFill>
              <a:srgbClr val="2D65B4"/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Sheet1!$B$217:$E$217</c:f>
              <c:strCache>
                <c:ptCount val="4"/>
                <c:pt idx="0">
                  <c:v>First-tier cities</c:v>
                </c:pt>
                <c:pt idx="1">
                  <c:v>Second-tier cities</c:v>
                </c:pt>
                <c:pt idx="2">
                  <c:v>Third-tier cities</c:v>
                </c:pt>
                <c:pt idx="3">
                  <c:v>Forth-tier cities</c:v>
                </c:pt>
              </c:strCache>
            </c:strRef>
          </c:cat>
          <c:val>
            <c:numRef>
              <c:f>Sheet1!$B$220:$E$220</c:f>
              <c:numCache>
                <c:formatCode>General</c:formatCode>
                <c:ptCount val="4"/>
                <c:pt idx="0">
                  <c:v>8.72E-2</c:v>
                </c:pt>
                <c:pt idx="1">
                  <c:v>5.5100000000000003E-2</c:v>
                </c:pt>
                <c:pt idx="2">
                  <c:v>2.6500000000000006E-2</c:v>
                </c:pt>
                <c:pt idx="3">
                  <c:v>2.5999999999999999E-2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92960"/>
        <c:axId val="99602944"/>
      </c:barChart>
      <c:catAx>
        <c:axId val="100392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602944"/>
        <c:crosses val="autoZero"/>
        <c:auto val="1"/>
        <c:lblAlgn val="ctr"/>
        <c:lblOffset val="100"/>
        <c:noMultiLvlLbl val="0"/>
      </c:catAx>
      <c:valAx>
        <c:axId val="9960294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00392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4848643919510107E-2"/>
          <c:y val="0.91829654778854408"/>
          <c:w val="0.94126246719160056"/>
          <c:h val="8.117890513767928E-2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66185476815422E-2"/>
          <c:y val="5.1400554097404488E-2"/>
          <c:w val="0.8836380139982507"/>
          <c:h val="0.61980205599300131"/>
        </c:manualLayout>
      </c:layout>
      <c:barChart>
        <c:barDir val="col"/>
        <c:grouping val="clustered"/>
        <c:varyColors val="0"/>
        <c:ser>
          <c:idx val="0"/>
          <c:order val="0"/>
          <c:tx>
            <c:v>the further speed of urbanization</c:v>
          </c:tx>
          <c:spPr>
            <a:solidFill>
              <a:srgbClr val="2D65B4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Sheet1!$A$274:$A$278</c:f>
              <c:strCache>
                <c:ptCount val="5"/>
                <c:pt idx="0">
                  <c:v>Nationwide</c:v>
                </c:pt>
                <c:pt idx="1">
                  <c:v>First-tier cities</c:v>
                </c:pt>
                <c:pt idx="2">
                  <c:v>Second-tier cities</c:v>
                </c:pt>
                <c:pt idx="3">
                  <c:v>Third-tier cities</c:v>
                </c:pt>
                <c:pt idx="4">
                  <c:v>Forth-tier cities</c:v>
                </c:pt>
              </c:strCache>
            </c:strRef>
          </c:cat>
          <c:val>
            <c:numRef>
              <c:f>Sheet1!$C$274:$C$278</c:f>
              <c:numCache>
                <c:formatCode>0.00%</c:formatCode>
                <c:ptCount val="5"/>
                <c:pt idx="0">
                  <c:v>8.4000000000000047E-3</c:v>
                </c:pt>
                <c:pt idx="1">
                  <c:v>3.9000000000000011E-3</c:v>
                </c:pt>
                <c:pt idx="2">
                  <c:v>4.1999999999999997E-3</c:v>
                </c:pt>
                <c:pt idx="3">
                  <c:v>5.5000000000000014E-3</c:v>
                </c:pt>
                <c:pt idx="4">
                  <c:v>8.800000000000004E-3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96544"/>
        <c:axId val="99604672"/>
      </c:barChart>
      <c:catAx>
        <c:axId val="100396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99604672"/>
        <c:crosses val="autoZero"/>
        <c:auto val="1"/>
        <c:lblAlgn val="ctr"/>
        <c:lblOffset val="100"/>
        <c:noMultiLvlLbl val="0"/>
      </c:catAx>
      <c:valAx>
        <c:axId val="996046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00396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739009675253476"/>
          <c:y val="0.93356347158008079"/>
          <c:w val="0.59137357830271176"/>
          <c:h val="6.5582531350247941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64EEB-6A02-4E17-B542-8C82F8F0C6E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3B462B4-A72D-4A37-BF74-1946E9B84B77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Total </a:t>
          </a:r>
        </a:p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population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24184E4-2384-43CF-8140-E69CEE9D9F55}" type="parTrans" cxnId="{194415AD-A63C-40B9-83F0-64664D7A327D}">
      <dgm:prSet/>
      <dgm:spPr/>
      <dgm:t>
        <a:bodyPr/>
        <a:lstStyle/>
        <a:p>
          <a:endParaRPr lang="zh-CN" altLang="en-US"/>
        </a:p>
      </dgm:t>
    </dgm:pt>
    <dgm:pt modelId="{605A3C50-89BB-4141-8010-35CA25E6839E}" type="sibTrans" cxnId="{194415AD-A63C-40B9-83F0-64664D7A327D}">
      <dgm:prSet/>
      <dgm:spPr/>
      <dgm:t>
        <a:bodyPr/>
        <a:lstStyle/>
        <a:p>
          <a:endParaRPr lang="zh-CN" altLang="en-US"/>
        </a:p>
      </dgm:t>
    </dgm:pt>
    <dgm:pt modelId="{D4939CFA-62F9-42F7-9BE1-077D79A99B52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Rural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E1F7ED7-1B3E-4128-8B45-B5DB638AA6FD}" type="parTrans" cxnId="{F854AB76-ACEB-447F-B54F-73CAA03428EA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A2435707-EE19-49E8-9011-0DBD7722DB78}" type="sibTrans" cxnId="{F854AB76-ACEB-447F-B54F-73CAA03428EA}">
      <dgm:prSet/>
      <dgm:spPr/>
      <dgm:t>
        <a:bodyPr/>
        <a:lstStyle/>
        <a:p>
          <a:endParaRPr lang="zh-CN" altLang="en-US"/>
        </a:p>
      </dgm:t>
    </dgm:pt>
    <dgm:pt modelId="{3C89A233-67CD-4143-BAA8-04085E69F5B7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Rural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EDEDD4E-6D39-4AF8-A067-470F25700E69}" type="parTrans" cxnId="{FF6BF25D-4434-443C-83FB-0A591C02F262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4726640F-DC01-4F4B-A0C1-A3B95AB44B8D}" type="sibTrans" cxnId="{FF6BF25D-4434-443C-83FB-0A591C02F262}">
      <dgm:prSet/>
      <dgm:spPr/>
      <dgm:t>
        <a:bodyPr/>
        <a:lstStyle/>
        <a:p>
          <a:endParaRPr lang="zh-CN" altLang="en-US"/>
        </a:p>
      </dgm:t>
    </dgm:pt>
    <dgm:pt modelId="{B442C57D-54BB-4B3C-8146-83E76210EED8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Urban</a:t>
          </a:r>
          <a:r>
            <a:rPr lang="zh-CN" alt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：</a:t>
          </a:r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within county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F7794B27-AED8-4E8B-92FA-6238C486D192}" type="parTrans" cxnId="{038FAC4E-E2C9-4FF1-9BBB-2858BB819639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B51A053F-E63F-48CA-A5DF-33FDAD12D6E0}" type="sibTrans" cxnId="{038FAC4E-E2C9-4FF1-9BBB-2858BB819639}">
      <dgm:prSet/>
      <dgm:spPr/>
      <dgm:t>
        <a:bodyPr/>
        <a:lstStyle/>
        <a:p>
          <a:endParaRPr lang="zh-CN" altLang="en-US"/>
        </a:p>
      </dgm:t>
    </dgm:pt>
    <dgm:pt modelId="{DB119430-4E44-4800-8E1E-8ABDAC619CAC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Non-rural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F09C707-3E8F-4C8E-8E75-543F47FF7D79}" type="parTrans" cxnId="{6E58AE2C-F83C-4E3B-B2A2-DC50EC629B5F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1E611356-2833-4253-9A58-01514F9A2503}" type="sibTrans" cxnId="{6E58AE2C-F83C-4E3B-B2A2-DC50EC629B5F}">
      <dgm:prSet/>
      <dgm:spPr/>
      <dgm:t>
        <a:bodyPr/>
        <a:lstStyle/>
        <a:p>
          <a:endParaRPr lang="zh-CN" altLang="en-US"/>
        </a:p>
      </dgm:t>
    </dgm:pt>
    <dgm:pt modelId="{AC27AA20-D816-4EC6-903E-74EE1110EA59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Urban:</a:t>
          </a:r>
        </a:p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within county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F5F213FA-7392-4088-80B1-5BEF5DA92EB4}" type="parTrans" cxnId="{708A2915-8AEA-48DB-9558-E29AA002D5A2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B9FB503A-9F29-4846-8BBA-3EDCC5512A5E}" type="sibTrans" cxnId="{708A2915-8AEA-48DB-9558-E29AA002D5A2}">
      <dgm:prSet/>
      <dgm:spPr/>
      <dgm:t>
        <a:bodyPr/>
        <a:lstStyle/>
        <a:p>
          <a:endParaRPr lang="zh-CN" altLang="en-US"/>
        </a:p>
      </dgm:t>
    </dgm:pt>
    <dgm:pt modelId="{7B9ED083-60FB-41D6-8DEA-0BF8062BB8E3}">
      <dgm:prSet phldrT="[Text]" custT="1"/>
      <dgm:spPr/>
      <dgm:t>
        <a:bodyPr/>
        <a:lstStyle/>
        <a:p>
          <a:r>
            <a:rPr lang="en-US" altLang="zh-CN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Population Size</a:t>
          </a:r>
          <a:endParaRPr lang="zh-CN" altLang="en-US" sz="16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A24962C-F83A-4067-A37C-C75B0B4506D5}" type="parTrans" cxnId="{651EB271-BA82-4C34-AF0A-DDE8658EC7A7}">
      <dgm:prSet/>
      <dgm:spPr/>
      <dgm:t>
        <a:bodyPr/>
        <a:lstStyle/>
        <a:p>
          <a:endParaRPr lang="zh-CN" altLang="en-US"/>
        </a:p>
      </dgm:t>
    </dgm:pt>
    <dgm:pt modelId="{67182C8E-3F4D-4A89-BB87-5F585031E764}" type="sibTrans" cxnId="{651EB271-BA82-4C34-AF0A-DDE8658EC7A7}">
      <dgm:prSet/>
      <dgm:spPr/>
      <dgm:t>
        <a:bodyPr/>
        <a:lstStyle/>
        <a:p>
          <a:endParaRPr lang="zh-CN" altLang="en-US"/>
        </a:p>
      </dgm:t>
    </dgm:pt>
    <dgm:pt modelId="{011E4D90-BDD3-4BE6-83C9-D2039A12F1E4}">
      <dgm:prSet phldrT="[Text]" custT="1"/>
      <dgm:spPr/>
      <dgm:t>
        <a:bodyPr/>
        <a:lstStyle/>
        <a:p>
          <a:r>
            <a:rPr lang="en-US" altLang="zh-CN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By </a:t>
          </a:r>
          <a:r>
            <a:rPr lang="en-US" altLang="zh-CN" sz="1600" b="0" dirty="0" err="1" smtClean="0">
              <a:solidFill>
                <a:schemeClr val="tx1"/>
              </a:solidFill>
              <a:latin typeface="Calibri" panose="020F0502020204030204" pitchFamily="34" charset="0"/>
            </a:rPr>
            <a:t>Hukou</a:t>
          </a:r>
          <a:endParaRPr lang="zh-CN" altLang="en-US" sz="16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FB3B491-3969-4284-8A78-590604D3B5CC}" type="parTrans" cxnId="{C16CB939-464C-4596-B6C5-469F6ADDF58D}">
      <dgm:prSet/>
      <dgm:spPr/>
      <dgm:t>
        <a:bodyPr/>
        <a:lstStyle/>
        <a:p>
          <a:endParaRPr lang="zh-CN" altLang="en-US"/>
        </a:p>
      </dgm:t>
    </dgm:pt>
    <dgm:pt modelId="{758BA2B9-D1C6-4A26-9009-E902B05BF1D9}" type="sibTrans" cxnId="{C16CB939-464C-4596-B6C5-469F6ADDF58D}">
      <dgm:prSet/>
      <dgm:spPr/>
      <dgm:t>
        <a:bodyPr/>
        <a:lstStyle/>
        <a:p>
          <a:endParaRPr lang="zh-CN" altLang="en-US"/>
        </a:p>
      </dgm:t>
    </dgm:pt>
    <dgm:pt modelId="{3EE363D9-0655-4FC0-B97D-9026B51BB228}">
      <dgm:prSet phldrT="[Text]" custT="1"/>
      <dgm:spPr/>
      <dgm:t>
        <a:bodyPr/>
        <a:lstStyle/>
        <a:p>
          <a:r>
            <a:rPr lang="en-US" altLang="zh-CN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By Residence</a:t>
          </a:r>
          <a:endParaRPr lang="zh-CN" altLang="en-US" sz="16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E0934A9-15B4-4659-9AF9-9624D633A3FA}" type="parTrans" cxnId="{340A9B47-8452-4A87-A50D-E24395B921DD}">
      <dgm:prSet/>
      <dgm:spPr/>
      <dgm:t>
        <a:bodyPr/>
        <a:lstStyle/>
        <a:p>
          <a:endParaRPr lang="zh-CN" altLang="en-US"/>
        </a:p>
      </dgm:t>
    </dgm:pt>
    <dgm:pt modelId="{3842A8A2-AD01-4BA5-9C18-37D9F5936215}" type="sibTrans" cxnId="{340A9B47-8452-4A87-A50D-E24395B921DD}">
      <dgm:prSet/>
      <dgm:spPr/>
      <dgm:t>
        <a:bodyPr/>
        <a:lstStyle/>
        <a:p>
          <a:endParaRPr lang="zh-CN" altLang="en-US"/>
        </a:p>
      </dgm:t>
    </dgm:pt>
    <dgm:pt modelId="{74D7B374-CB2B-4782-8975-245D1425F971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Urban</a:t>
          </a:r>
          <a:r>
            <a:rPr lang="zh-CN" alt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：</a:t>
          </a:r>
          <a:endParaRPr lang="en-US" altLang="zh-CN" sz="1400" b="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outer county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958FEB24-E621-4AD3-ADF7-4236140435A0}" type="parTrans" cxnId="{ED83DFC7-D096-4293-AE2F-F968DFE6F84C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EB338800-9C76-4FC2-8D98-EB1FC1B1FD6C}" type="sibTrans" cxnId="{ED83DFC7-D096-4293-AE2F-F968DFE6F84C}">
      <dgm:prSet/>
      <dgm:spPr/>
      <dgm:t>
        <a:bodyPr/>
        <a:lstStyle/>
        <a:p>
          <a:endParaRPr lang="zh-CN" altLang="en-US"/>
        </a:p>
      </dgm:t>
    </dgm:pt>
    <dgm:pt modelId="{7861AC9F-56CB-4B20-A9D6-6DDECB9427EC}">
      <dgm:prSet phldrT="[Text]"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Migrant population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BF74AB95-5E10-4595-89E0-FA75B4BC0CE5}" type="parTrans" cxnId="{84B2A467-FB44-4246-BC02-546D25258D8F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59D568B2-6F9D-491A-BEEF-9E4C8DF625C1}" type="sibTrans" cxnId="{84B2A467-FB44-4246-BC02-546D25258D8F}">
      <dgm:prSet/>
      <dgm:spPr/>
      <dgm:t>
        <a:bodyPr/>
        <a:lstStyle/>
        <a:p>
          <a:endParaRPr lang="zh-CN" altLang="en-US"/>
        </a:p>
      </dgm:t>
    </dgm:pt>
    <dgm:pt modelId="{F39A6DA4-3D99-4549-A5C4-23179F4243DC}">
      <dgm:prSet custT="1"/>
      <dgm:spPr/>
      <dgm:t>
        <a:bodyPr/>
        <a:lstStyle/>
        <a:p>
          <a:r>
            <a:rPr 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38.4</a:t>
          </a:r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98F10E03-4582-4E1C-B912-0C216C116F13}" type="parTrans" cxnId="{E508C726-73E8-4BCE-AF43-8B22D7F55C56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74E3369A-8B89-49DF-912D-F4AD6F962F89}" type="sibTrans" cxnId="{E508C726-73E8-4BCE-AF43-8B22D7F55C56}">
      <dgm:prSet/>
      <dgm:spPr/>
      <dgm:t>
        <a:bodyPr/>
        <a:lstStyle/>
        <a:p>
          <a:endParaRPr lang="zh-CN" altLang="en-US"/>
        </a:p>
      </dgm:t>
    </dgm:pt>
    <dgm:pt modelId="{DA671296-D6DC-4597-A91A-059A1970B493}">
      <dgm:prSet phldrT="[Text]" custT="1"/>
      <dgm:spPr/>
      <dgm:t>
        <a:bodyPr/>
        <a:lstStyle/>
        <a:p>
          <a:r>
            <a:rPr lang="en-US" altLang="zh-CN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Ratio</a:t>
          </a:r>
          <a:endParaRPr lang="zh-CN" altLang="en-US" sz="16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EF05BDE-15FD-4951-9B47-417540292446}" type="parTrans" cxnId="{4FB284A7-DC03-4718-8586-EE1CB69D6EBD}">
      <dgm:prSet/>
      <dgm:spPr/>
      <dgm:t>
        <a:bodyPr/>
        <a:lstStyle/>
        <a:p>
          <a:endParaRPr lang="zh-CN" altLang="en-US"/>
        </a:p>
      </dgm:t>
    </dgm:pt>
    <dgm:pt modelId="{D39678F2-749F-4207-9BC5-9E6D798E3193}" type="sibTrans" cxnId="{4FB284A7-DC03-4718-8586-EE1CB69D6EBD}">
      <dgm:prSet/>
      <dgm:spPr/>
      <dgm:t>
        <a:bodyPr/>
        <a:lstStyle/>
        <a:p>
          <a:endParaRPr lang="zh-CN" altLang="en-US"/>
        </a:p>
      </dgm:t>
    </dgm:pt>
    <dgm:pt modelId="{4870B5C8-C64A-4920-9F8A-3C3D19505FE0}">
      <dgm:prSet custT="1"/>
      <dgm:spPr/>
      <dgm:t>
        <a:bodyPr/>
        <a:lstStyle/>
        <a:p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15.6%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741F8EBB-2F78-4170-A170-4AE06B30718C}" type="parTrans" cxnId="{D6D9F606-32C4-4BCA-8E0E-7B57BBC41A27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82BEA788-7069-41E1-B696-D7C0576BCACA}" type="sibTrans" cxnId="{D6D9F606-32C4-4BCA-8E0E-7B57BBC41A27}">
      <dgm:prSet/>
      <dgm:spPr/>
      <dgm:t>
        <a:bodyPr/>
        <a:lstStyle/>
        <a:p>
          <a:endParaRPr lang="zh-CN" altLang="en-US"/>
        </a:p>
      </dgm:t>
    </dgm:pt>
    <dgm:pt modelId="{E06E692D-C5DC-4AA5-9016-A72BEA1EA6A6}">
      <dgm:prSet custT="1"/>
      <dgm:spPr/>
      <dgm:t>
        <a:bodyPr/>
        <a:lstStyle/>
        <a:p>
          <a:r>
            <a:rPr 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10.5</a:t>
          </a:r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0A9FE13-05C6-4E5C-A9B1-12DF3D4F7ED3}" type="parTrans" cxnId="{53CDE3DF-0F81-4332-946D-451ADD03ABB8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FC764065-1913-4B6C-823E-D384D65E65D0}" type="sibTrans" cxnId="{53CDE3DF-0F81-4332-946D-451ADD03ABB8}">
      <dgm:prSet/>
      <dgm:spPr/>
      <dgm:t>
        <a:bodyPr/>
        <a:lstStyle/>
        <a:p>
          <a:endParaRPr lang="zh-CN" altLang="en-US"/>
        </a:p>
      </dgm:t>
    </dgm:pt>
    <dgm:pt modelId="{B74F0D2A-284F-4B32-AA2D-F0D1B35750C5}">
      <dgm:prSet custT="1"/>
      <dgm:spPr/>
      <dgm:t>
        <a:bodyPr/>
        <a:lstStyle/>
        <a:p>
          <a:r>
            <a:rPr 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30.4</a:t>
          </a:r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200DB41-4FB9-4A5B-B7BE-489F1C27B742}" type="parTrans" cxnId="{15647938-0E48-4C7B-9E4A-10DF7E9DD612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207C9107-B7DA-487C-A0E0-230CCCD0C4C7}" type="sibTrans" cxnId="{15647938-0E48-4C7B-9E4A-10DF7E9DD612}">
      <dgm:prSet/>
      <dgm:spPr/>
      <dgm:t>
        <a:bodyPr/>
        <a:lstStyle/>
        <a:p>
          <a:endParaRPr lang="zh-CN" altLang="en-US"/>
        </a:p>
      </dgm:t>
    </dgm:pt>
    <dgm:pt modelId="{6D4AE258-A0DB-4C98-AD38-EBF66CA82FC2}">
      <dgm:prSet custT="1"/>
      <dgm:spPr/>
      <dgm:t>
        <a:bodyPr/>
        <a:lstStyle/>
        <a:p>
          <a:r>
            <a:rPr lang="en-US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5.</a:t>
          </a:r>
          <a:r>
            <a:rPr lang="en-US" altLang="zh-CN" sz="1400" b="0" dirty="0" smtClean="0">
              <a:solidFill>
                <a:schemeClr val="tx1"/>
              </a:solidFill>
              <a:latin typeface="Calibri" panose="020F0502020204030204" pitchFamily="34" charset="0"/>
            </a:rPr>
            <a:t>1%</a:t>
          </a:r>
          <a:endParaRPr lang="zh-CN" altLang="en-US" sz="14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E831863-AC4D-49BC-A643-38A135B15FC6}" type="parTrans" cxnId="{61012304-A962-4360-8C03-A7F21FF4FC71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03971062-D4F5-4771-8AD0-242507B616E2}" type="sibTrans" cxnId="{61012304-A962-4360-8C03-A7F21FF4FC71}">
      <dgm:prSet/>
      <dgm:spPr/>
      <dgm:t>
        <a:bodyPr/>
        <a:lstStyle/>
        <a:p>
          <a:endParaRPr lang="zh-CN" altLang="en-US"/>
        </a:p>
      </dgm:t>
    </dgm:pt>
    <dgm:pt modelId="{237376C9-0963-47AA-BA7D-3B91889AB2F2}">
      <dgm:prSet custT="1"/>
      <dgm:spPr/>
      <dgm:t>
        <a:bodyPr/>
        <a:lstStyle/>
        <a:p>
          <a:r>
            <a:rPr lang="en-US" sz="1400" b="1" dirty="0" smtClean="0">
              <a:solidFill>
                <a:srgbClr val="FF0000"/>
              </a:solidFill>
              <a:latin typeface="Calibri" panose="020F0502020204030204" pitchFamily="34" charset="0"/>
            </a:rPr>
            <a:t>211 million</a:t>
          </a:r>
          <a:endParaRPr lang="zh-CN" altLang="en-US" sz="1400" b="1" dirty="0">
            <a:solidFill>
              <a:srgbClr val="FF0000"/>
            </a:solidFill>
            <a:latin typeface="Calibri" panose="020F0502020204030204" pitchFamily="34" charset="0"/>
          </a:endParaRPr>
        </a:p>
      </dgm:t>
    </dgm:pt>
    <dgm:pt modelId="{0110FD62-9702-4AFD-93B0-498803A84410}" type="parTrans" cxnId="{5ADF8FE7-AFD4-43B2-828C-921ADBA82C89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1E69966D-4A0E-4DAC-9166-34ED0F12F2D3}" type="sibTrans" cxnId="{5ADF8FE7-AFD4-43B2-828C-921ADBA82C89}">
      <dgm:prSet/>
      <dgm:spPr/>
      <dgm:t>
        <a:bodyPr/>
        <a:lstStyle/>
        <a:p>
          <a:endParaRPr lang="zh-CN" altLang="en-US"/>
        </a:p>
      </dgm:t>
    </dgm:pt>
    <dgm:pt modelId="{26484776-D127-48C5-8A2C-365B0EA4B266}">
      <dgm:prSet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latin typeface="Calibri" panose="020F0502020204030204" pitchFamily="34" charset="0"/>
            </a:rPr>
            <a:t>142million</a:t>
          </a:r>
          <a:endParaRPr lang="zh-CN" altLang="en-US" sz="1400" b="1" dirty="0">
            <a:solidFill>
              <a:srgbClr val="FF0000"/>
            </a:solidFill>
            <a:latin typeface="Calibri" panose="020F0502020204030204" pitchFamily="34" charset="0"/>
          </a:endParaRPr>
        </a:p>
      </dgm:t>
    </dgm:pt>
    <dgm:pt modelId="{C457D18C-7C7A-4A14-B6B3-20D7C4E6F8AF}" type="parTrans" cxnId="{1B2E5514-963C-4E5E-A5A3-8E8C92FB3AED}">
      <dgm:prSet custT="1"/>
      <dgm:spPr/>
      <dgm:t>
        <a:bodyPr/>
        <a:lstStyle/>
        <a:p>
          <a:endParaRPr lang="zh-CN" altLang="en-US" sz="1600" b="1">
            <a:solidFill>
              <a:schemeClr val="tx1"/>
            </a:solidFill>
          </a:endParaRPr>
        </a:p>
      </dgm:t>
    </dgm:pt>
    <dgm:pt modelId="{0EE36DAA-F831-4138-8864-E69D1A6A7C03}" type="sibTrans" cxnId="{1B2E5514-963C-4E5E-A5A3-8E8C92FB3AED}">
      <dgm:prSet/>
      <dgm:spPr/>
      <dgm:t>
        <a:bodyPr/>
        <a:lstStyle/>
        <a:p>
          <a:endParaRPr lang="zh-CN" altLang="en-US"/>
        </a:p>
      </dgm:t>
    </dgm:pt>
    <dgm:pt modelId="{486D3793-86F6-4CD2-8A21-EB6DB5995E2A}">
      <dgm:prSet phldrT="[Text]" custT="1"/>
      <dgm:spPr/>
      <dgm:t>
        <a:bodyPr/>
        <a:lstStyle/>
        <a:p>
          <a:r>
            <a:rPr lang="en-US" altLang="zh-CN" sz="1600" b="0" dirty="0" smtClean="0">
              <a:solidFill>
                <a:schemeClr val="tx1"/>
              </a:solidFill>
              <a:latin typeface="Calibri" panose="020F0502020204030204" pitchFamily="34" charset="0"/>
            </a:rPr>
            <a:t>Total number of Migrant workers</a:t>
          </a:r>
          <a:endParaRPr lang="zh-CN" altLang="en-US" sz="16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22D26C04-A754-43C4-89D4-3A2DBFF622D7}" type="parTrans" cxnId="{D9DA80F9-8D97-488E-9AE9-DFEC8CC789D1}">
      <dgm:prSet/>
      <dgm:spPr/>
      <dgm:t>
        <a:bodyPr/>
        <a:lstStyle/>
        <a:p>
          <a:endParaRPr lang="zh-CN" altLang="en-US"/>
        </a:p>
      </dgm:t>
    </dgm:pt>
    <dgm:pt modelId="{DBD0D2FB-B2F2-4470-9187-75F725F4EBAD}" type="sibTrans" cxnId="{D9DA80F9-8D97-488E-9AE9-DFEC8CC789D1}">
      <dgm:prSet/>
      <dgm:spPr/>
      <dgm:t>
        <a:bodyPr/>
        <a:lstStyle/>
        <a:p>
          <a:endParaRPr lang="zh-CN" altLang="en-US"/>
        </a:p>
      </dgm:t>
    </dgm:pt>
    <dgm:pt modelId="{D7849E58-9AF1-4367-BCE2-8F4DA292E97B}" type="pres">
      <dgm:prSet presAssocID="{B0364EEB-6A02-4E17-B542-8C82F8F0C6E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9819F49-47E6-4C54-87C1-351D4B87AD7A}" type="pres">
      <dgm:prSet presAssocID="{B0364EEB-6A02-4E17-B542-8C82F8F0C6EE}" presName="hierFlow" presStyleCnt="0"/>
      <dgm:spPr/>
    </dgm:pt>
    <dgm:pt modelId="{F00D51A9-5524-4DD2-815D-21345D0A17D0}" type="pres">
      <dgm:prSet presAssocID="{B0364EEB-6A02-4E17-B542-8C82F8F0C6EE}" presName="firstBuf" presStyleCnt="0"/>
      <dgm:spPr/>
    </dgm:pt>
    <dgm:pt modelId="{CD36189C-3AE9-458B-BF88-5CC0E31120F7}" type="pres">
      <dgm:prSet presAssocID="{B0364EEB-6A02-4E17-B542-8C82F8F0C6E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7660EB9-B87C-4610-BAE3-489EAEE81289}" type="pres">
      <dgm:prSet presAssocID="{53B462B4-A72D-4A37-BF74-1946E9B84B77}" presName="Name17" presStyleCnt="0"/>
      <dgm:spPr/>
    </dgm:pt>
    <dgm:pt modelId="{48EECEAC-D786-434C-9599-F93BCE9BE460}" type="pres">
      <dgm:prSet presAssocID="{53B462B4-A72D-4A37-BF74-1946E9B84B77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F4F1ED2-E510-4EE4-9AEE-BDFADC3D339C}" type="pres">
      <dgm:prSet presAssocID="{53B462B4-A72D-4A37-BF74-1946E9B84B77}" presName="hierChild2" presStyleCnt="0"/>
      <dgm:spPr/>
    </dgm:pt>
    <dgm:pt modelId="{05CFD669-03ED-48BD-8127-3471E1AB5D94}" type="pres">
      <dgm:prSet presAssocID="{1E1F7ED7-1B3E-4128-8B45-B5DB638AA6FD}" presName="Name25" presStyleLbl="parChTrans1D2" presStyleIdx="0" presStyleCnt="2"/>
      <dgm:spPr/>
      <dgm:t>
        <a:bodyPr/>
        <a:lstStyle/>
        <a:p>
          <a:endParaRPr lang="zh-CN" altLang="en-US"/>
        </a:p>
      </dgm:t>
    </dgm:pt>
    <dgm:pt modelId="{3682E016-A957-4223-81A8-6D7CCC2963A0}" type="pres">
      <dgm:prSet presAssocID="{1E1F7ED7-1B3E-4128-8B45-B5DB638AA6FD}" presName="connTx" presStyleLbl="parChTrans1D2" presStyleIdx="0" presStyleCnt="2"/>
      <dgm:spPr/>
      <dgm:t>
        <a:bodyPr/>
        <a:lstStyle/>
        <a:p>
          <a:endParaRPr lang="zh-CN" altLang="en-US"/>
        </a:p>
      </dgm:t>
    </dgm:pt>
    <dgm:pt modelId="{F1EE4310-337C-4819-9068-51EDB6A4AB1B}" type="pres">
      <dgm:prSet presAssocID="{D4939CFA-62F9-42F7-9BE1-077D79A99B52}" presName="Name30" presStyleCnt="0"/>
      <dgm:spPr/>
    </dgm:pt>
    <dgm:pt modelId="{CBB3B705-E8CA-469A-A0F3-5164EEC8E349}" type="pres">
      <dgm:prSet presAssocID="{D4939CFA-62F9-42F7-9BE1-077D79A99B52}" presName="level2Shape" presStyleLbl="node2" presStyleIdx="0" presStyleCnt="2"/>
      <dgm:spPr/>
      <dgm:t>
        <a:bodyPr/>
        <a:lstStyle/>
        <a:p>
          <a:endParaRPr lang="zh-CN" altLang="en-US"/>
        </a:p>
      </dgm:t>
    </dgm:pt>
    <dgm:pt modelId="{F2388AD1-0CBE-4857-AEF3-40B7C04036C5}" type="pres">
      <dgm:prSet presAssocID="{D4939CFA-62F9-42F7-9BE1-077D79A99B52}" presName="hierChild3" presStyleCnt="0"/>
      <dgm:spPr/>
    </dgm:pt>
    <dgm:pt modelId="{BB243F42-D8FB-427E-9AB4-587BF3AB339D}" type="pres">
      <dgm:prSet presAssocID="{DEDEDD4E-6D39-4AF8-A067-470F25700E69}" presName="Name25" presStyleLbl="parChTrans1D3" presStyleIdx="0" presStyleCnt="5"/>
      <dgm:spPr/>
      <dgm:t>
        <a:bodyPr/>
        <a:lstStyle/>
        <a:p>
          <a:endParaRPr lang="zh-CN" altLang="en-US"/>
        </a:p>
      </dgm:t>
    </dgm:pt>
    <dgm:pt modelId="{59DCCCEE-6E4F-4862-A097-C3BE1CB15692}" type="pres">
      <dgm:prSet presAssocID="{DEDEDD4E-6D39-4AF8-A067-470F25700E69}" presName="connTx" presStyleLbl="parChTrans1D3" presStyleIdx="0" presStyleCnt="5"/>
      <dgm:spPr/>
      <dgm:t>
        <a:bodyPr/>
        <a:lstStyle/>
        <a:p>
          <a:endParaRPr lang="zh-CN" altLang="en-US"/>
        </a:p>
      </dgm:t>
    </dgm:pt>
    <dgm:pt modelId="{E40FFC8B-DD7A-4664-9FF2-D4418A6ECCE7}" type="pres">
      <dgm:prSet presAssocID="{3C89A233-67CD-4143-BAA8-04085E69F5B7}" presName="Name30" presStyleCnt="0"/>
      <dgm:spPr/>
    </dgm:pt>
    <dgm:pt modelId="{7DD73BC8-7479-4F2E-B2D3-5F2891B471D2}" type="pres">
      <dgm:prSet presAssocID="{3C89A233-67CD-4143-BAA8-04085E69F5B7}" presName="level2Shape" presStyleLbl="node3" presStyleIdx="0" presStyleCnt="5"/>
      <dgm:spPr/>
      <dgm:t>
        <a:bodyPr/>
        <a:lstStyle/>
        <a:p>
          <a:endParaRPr lang="zh-CN" altLang="en-US"/>
        </a:p>
      </dgm:t>
    </dgm:pt>
    <dgm:pt modelId="{F893110A-A038-4BFC-9A13-5A97B2A18183}" type="pres">
      <dgm:prSet presAssocID="{3C89A233-67CD-4143-BAA8-04085E69F5B7}" presName="hierChild3" presStyleCnt="0"/>
      <dgm:spPr/>
    </dgm:pt>
    <dgm:pt modelId="{0CD209ED-5875-4138-B52F-ED5FC81D3901}" type="pres">
      <dgm:prSet presAssocID="{98F10E03-4582-4E1C-B912-0C216C116F13}" presName="Name25" presStyleLbl="parChTrans1D4" presStyleIdx="0" presStyleCnt="7"/>
      <dgm:spPr/>
      <dgm:t>
        <a:bodyPr/>
        <a:lstStyle/>
        <a:p>
          <a:endParaRPr lang="zh-CN" altLang="en-US"/>
        </a:p>
      </dgm:t>
    </dgm:pt>
    <dgm:pt modelId="{35FDD286-25B1-4AE1-9CF3-C0713C5BA6EB}" type="pres">
      <dgm:prSet presAssocID="{98F10E03-4582-4E1C-B912-0C216C116F13}" presName="connTx" presStyleLbl="parChTrans1D4" presStyleIdx="0" presStyleCnt="7"/>
      <dgm:spPr/>
      <dgm:t>
        <a:bodyPr/>
        <a:lstStyle/>
        <a:p>
          <a:endParaRPr lang="zh-CN" altLang="en-US"/>
        </a:p>
      </dgm:t>
    </dgm:pt>
    <dgm:pt modelId="{FD4B30F2-56D5-451D-8969-1FA83D7D36DB}" type="pres">
      <dgm:prSet presAssocID="{F39A6DA4-3D99-4549-A5C4-23179F4243DC}" presName="Name30" presStyleCnt="0"/>
      <dgm:spPr/>
    </dgm:pt>
    <dgm:pt modelId="{B89A71C9-549A-4209-8CE8-ADE5A4E4A236}" type="pres">
      <dgm:prSet presAssocID="{F39A6DA4-3D99-4549-A5C4-23179F4243DC}" presName="level2Shape" presStyleLbl="node4" presStyleIdx="0" presStyleCnt="7"/>
      <dgm:spPr/>
      <dgm:t>
        <a:bodyPr/>
        <a:lstStyle/>
        <a:p>
          <a:endParaRPr lang="zh-CN" altLang="en-US"/>
        </a:p>
      </dgm:t>
    </dgm:pt>
    <dgm:pt modelId="{B601D3D5-71F6-4C1A-9C7B-8BE3045C67FD}" type="pres">
      <dgm:prSet presAssocID="{F39A6DA4-3D99-4549-A5C4-23179F4243DC}" presName="hierChild3" presStyleCnt="0"/>
      <dgm:spPr/>
    </dgm:pt>
    <dgm:pt modelId="{3F7C209C-43AE-4D3A-B997-A9EFE4B06764}" type="pres">
      <dgm:prSet presAssocID="{F7794B27-AED8-4E8B-92FA-6238C486D192}" presName="Name25" presStyleLbl="parChTrans1D3" presStyleIdx="1" presStyleCnt="5"/>
      <dgm:spPr/>
      <dgm:t>
        <a:bodyPr/>
        <a:lstStyle/>
        <a:p>
          <a:endParaRPr lang="zh-CN" altLang="en-US"/>
        </a:p>
      </dgm:t>
    </dgm:pt>
    <dgm:pt modelId="{D05873BE-E1D4-4C87-BF33-B61A0262D38A}" type="pres">
      <dgm:prSet presAssocID="{F7794B27-AED8-4E8B-92FA-6238C486D192}" presName="connTx" presStyleLbl="parChTrans1D3" presStyleIdx="1" presStyleCnt="5"/>
      <dgm:spPr/>
      <dgm:t>
        <a:bodyPr/>
        <a:lstStyle/>
        <a:p>
          <a:endParaRPr lang="zh-CN" altLang="en-US"/>
        </a:p>
      </dgm:t>
    </dgm:pt>
    <dgm:pt modelId="{7A351DF6-3A25-4D09-A6B6-32ABA9243954}" type="pres">
      <dgm:prSet presAssocID="{B442C57D-54BB-4B3C-8146-83E76210EED8}" presName="Name30" presStyleCnt="0"/>
      <dgm:spPr/>
    </dgm:pt>
    <dgm:pt modelId="{18AD7AEB-CF6F-4E0E-BBB7-EA3CFDA4C116}" type="pres">
      <dgm:prSet presAssocID="{B442C57D-54BB-4B3C-8146-83E76210EED8}" presName="level2Shape" presStyleLbl="node3" presStyleIdx="1" presStyleCnt="5"/>
      <dgm:spPr/>
      <dgm:t>
        <a:bodyPr/>
        <a:lstStyle/>
        <a:p>
          <a:endParaRPr lang="zh-CN" altLang="en-US"/>
        </a:p>
      </dgm:t>
    </dgm:pt>
    <dgm:pt modelId="{E68FC408-3F0C-4754-A1FB-2BC604C6F765}" type="pres">
      <dgm:prSet presAssocID="{B442C57D-54BB-4B3C-8146-83E76210EED8}" presName="hierChild3" presStyleCnt="0"/>
      <dgm:spPr/>
    </dgm:pt>
    <dgm:pt modelId="{BB9CAB93-607E-43E4-BA1F-E02A3872FFB0}" type="pres">
      <dgm:prSet presAssocID="{741F8EBB-2F78-4170-A170-4AE06B30718C}" presName="Name25" presStyleLbl="parChTrans1D4" presStyleIdx="1" presStyleCnt="7"/>
      <dgm:spPr/>
      <dgm:t>
        <a:bodyPr/>
        <a:lstStyle/>
        <a:p>
          <a:endParaRPr lang="zh-CN" altLang="en-US"/>
        </a:p>
      </dgm:t>
    </dgm:pt>
    <dgm:pt modelId="{66194D1B-26B5-4D6C-9D7A-51A49E450EEB}" type="pres">
      <dgm:prSet presAssocID="{741F8EBB-2F78-4170-A170-4AE06B30718C}" presName="connTx" presStyleLbl="parChTrans1D4" presStyleIdx="1" presStyleCnt="7"/>
      <dgm:spPr/>
      <dgm:t>
        <a:bodyPr/>
        <a:lstStyle/>
        <a:p>
          <a:endParaRPr lang="zh-CN" altLang="en-US"/>
        </a:p>
      </dgm:t>
    </dgm:pt>
    <dgm:pt modelId="{E588539E-362F-4C29-B233-481914A08D52}" type="pres">
      <dgm:prSet presAssocID="{4870B5C8-C64A-4920-9F8A-3C3D19505FE0}" presName="Name30" presStyleCnt="0"/>
      <dgm:spPr/>
    </dgm:pt>
    <dgm:pt modelId="{CFA51375-E598-4555-98D3-3E9A009B9BEF}" type="pres">
      <dgm:prSet presAssocID="{4870B5C8-C64A-4920-9F8A-3C3D19505FE0}" presName="level2Shape" presStyleLbl="node4" presStyleIdx="1" presStyleCnt="7"/>
      <dgm:spPr/>
      <dgm:t>
        <a:bodyPr/>
        <a:lstStyle/>
        <a:p>
          <a:endParaRPr lang="zh-CN" altLang="en-US"/>
        </a:p>
      </dgm:t>
    </dgm:pt>
    <dgm:pt modelId="{E619AA11-3D55-40B2-A2CF-EC2D868663DA}" type="pres">
      <dgm:prSet presAssocID="{4870B5C8-C64A-4920-9F8A-3C3D19505FE0}" presName="hierChild3" presStyleCnt="0"/>
      <dgm:spPr/>
    </dgm:pt>
    <dgm:pt modelId="{15A07D97-308F-45E3-A867-3E77789DE809}" type="pres">
      <dgm:prSet presAssocID="{0110FD62-9702-4AFD-93B0-498803A84410}" presName="Name25" presStyleLbl="parChTrans1D4" presStyleIdx="2" presStyleCnt="7"/>
      <dgm:spPr/>
      <dgm:t>
        <a:bodyPr/>
        <a:lstStyle/>
        <a:p>
          <a:endParaRPr lang="zh-CN" altLang="en-US"/>
        </a:p>
      </dgm:t>
    </dgm:pt>
    <dgm:pt modelId="{9E7733AC-6B47-42BD-89C2-9F8D85767F9F}" type="pres">
      <dgm:prSet presAssocID="{0110FD62-9702-4AFD-93B0-498803A84410}" presName="connTx" presStyleLbl="parChTrans1D4" presStyleIdx="2" presStyleCnt="7"/>
      <dgm:spPr/>
      <dgm:t>
        <a:bodyPr/>
        <a:lstStyle/>
        <a:p>
          <a:endParaRPr lang="zh-CN" altLang="en-US"/>
        </a:p>
      </dgm:t>
    </dgm:pt>
    <dgm:pt modelId="{75256826-08FE-457F-934A-36F186CAEF10}" type="pres">
      <dgm:prSet presAssocID="{237376C9-0963-47AA-BA7D-3B91889AB2F2}" presName="Name30" presStyleCnt="0"/>
      <dgm:spPr/>
    </dgm:pt>
    <dgm:pt modelId="{FD29A687-BB41-4F6A-A59A-466CA2B23F2C}" type="pres">
      <dgm:prSet presAssocID="{237376C9-0963-47AA-BA7D-3B91889AB2F2}" presName="level2Shape" presStyleLbl="node4" presStyleIdx="2" presStyleCnt="7"/>
      <dgm:spPr/>
      <dgm:t>
        <a:bodyPr/>
        <a:lstStyle/>
        <a:p>
          <a:endParaRPr lang="zh-CN" altLang="en-US"/>
        </a:p>
      </dgm:t>
    </dgm:pt>
    <dgm:pt modelId="{47B30DB8-FD36-4961-B256-FB02DD00E72D}" type="pres">
      <dgm:prSet presAssocID="{237376C9-0963-47AA-BA7D-3B91889AB2F2}" presName="hierChild3" presStyleCnt="0"/>
      <dgm:spPr/>
    </dgm:pt>
    <dgm:pt modelId="{8E4AE06A-AE86-4C11-B100-6CF54E06F971}" type="pres">
      <dgm:prSet presAssocID="{958FEB24-E621-4AD3-ADF7-4236140435A0}" presName="Name25" presStyleLbl="parChTrans1D3" presStyleIdx="2" presStyleCnt="5"/>
      <dgm:spPr/>
      <dgm:t>
        <a:bodyPr/>
        <a:lstStyle/>
        <a:p>
          <a:endParaRPr lang="zh-CN" altLang="en-US"/>
        </a:p>
      </dgm:t>
    </dgm:pt>
    <dgm:pt modelId="{2D83F248-9C32-427D-B65A-B3534218C6FA}" type="pres">
      <dgm:prSet presAssocID="{958FEB24-E621-4AD3-ADF7-4236140435A0}" presName="connTx" presStyleLbl="parChTrans1D3" presStyleIdx="2" presStyleCnt="5"/>
      <dgm:spPr/>
      <dgm:t>
        <a:bodyPr/>
        <a:lstStyle/>
        <a:p>
          <a:endParaRPr lang="zh-CN" altLang="en-US"/>
        </a:p>
      </dgm:t>
    </dgm:pt>
    <dgm:pt modelId="{8C1D28C0-B1BF-4E3E-BCF9-B1FC47311B3E}" type="pres">
      <dgm:prSet presAssocID="{74D7B374-CB2B-4782-8975-245D1425F971}" presName="Name30" presStyleCnt="0"/>
      <dgm:spPr/>
    </dgm:pt>
    <dgm:pt modelId="{F201CA32-67CC-46A5-BC38-81A6E0158966}" type="pres">
      <dgm:prSet presAssocID="{74D7B374-CB2B-4782-8975-245D1425F971}" presName="level2Shape" presStyleLbl="node3" presStyleIdx="2" presStyleCnt="5"/>
      <dgm:spPr/>
      <dgm:t>
        <a:bodyPr/>
        <a:lstStyle/>
        <a:p>
          <a:endParaRPr lang="zh-CN" altLang="en-US"/>
        </a:p>
      </dgm:t>
    </dgm:pt>
    <dgm:pt modelId="{F05C8BF4-2E48-4498-894A-77A9972412B0}" type="pres">
      <dgm:prSet presAssocID="{74D7B374-CB2B-4782-8975-245D1425F971}" presName="hierChild3" presStyleCnt="0"/>
      <dgm:spPr/>
    </dgm:pt>
    <dgm:pt modelId="{9928D186-BAD4-4877-AE47-1CF2EE42BE1C}" type="pres">
      <dgm:prSet presAssocID="{A0A9FE13-05C6-4E5C-A9B1-12DF3D4F7ED3}" presName="Name25" presStyleLbl="parChTrans1D4" presStyleIdx="3" presStyleCnt="7"/>
      <dgm:spPr/>
      <dgm:t>
        <a:bodyPr/>
        <a:lstStyle/>
        <a:p>
          <a:endParaRPr lang="zh-CN" altLang="en-US"/>
        </a:p>
      </dgm:t>
    </dgm:pt>
    <dgm:pt modelId="{834F9FC0-3DE5-4714-85A1-6042279D7F94}" type="pres">
      <dgm:prSet presAssocID="{A0A9FE13-05C6-4E5C-A9B1-12DF3D4F7ED3}" presName="connTx" presStyleLbl="parChTrans1D4" presStyleIdx="3" presStyleCnt="7"/>
      <dgm:spPr/>
      <dgm:t>
        <a:bodyPr/>
        <a:lstStyle/>
        <a:p>
          <a:endParaRPr lang="zh-CN" altLang="en-US"/>
        </a:p>
      </dgm:t>
    </dgm:pt>
    <dgm:pt modelId="{1800E32A-6133-4DFA-967A-C8DB44C0584A}" type="pres">
      <dgm:prSet presAssocID="{E06E692D-C5DC-4AA5-9016-A72BEA1EA6A6}" presName="Name30" presStyleCnt="0"/>
      <dgm:spPr/>
    </dgm:pt>
    <dgm:pt modelId="{5EA63FE7-1487-4539-BD87-9C83138C556B}" type="pres">
      <dgm:prSet presAssocID="{E06E692D-C5DC-4AA5-9016-A72BEA1EA6A6}" presName="level2Shape" presStyleLbl="node4" presStyleIdx="3" presStyleCnt="7"/>
      <dgm:spPr/>
      <dgm:t>
        <a:bodyPr/>
        <a:lstStyle/>
        <a:p>
          <a:endParaRPr lang="zh-CN" altLang="en-US"/>
        </a:p>
      </dgm:t>
    </dgm:pt>
    <dgm:pt modelId="{6DB5926F-3B47-4853-AEA6-BBFBF97013BD}" type="pres">
      <dgm:prSet presAssocID="{E06E692D-C5DC-4AA5-9016-A72BEA1EA6A6}" presName="hierChild3" presStyleCnt="0"/>
      <dgm:spPr/>
    </dgm:pt>
    <dgm:pt modelId="{A3E33DC0-8FF6-4AA8-8C95-42D44F904D52}" type="pres">
      <dgm:prSet presAssocID="{C457D18C-7C7A-4A14-B6B3-20D7C4E6F8AF}" presName="Name25" presStyleLbl="parChTrans1D4" presStyleIdx="4" presStyleCnt="7"/>
      <dgm:spPr/>
      <dgm:t>
        <a:bodyPr/>
        <a:lstStyle/>
        <a:p>
          <a:endParaRPr lang="zh-CN" altLang="en-US"/>
        </a:p>
      </dgm:t>
    </dgm:pt>
    <dgm:pt modelId="{54A74952-1CBA-4970-A081-664EC11CC777}" type="pres">
      <dgm:prSet presAssocID="{C457D18C-7C7A-4A14-B6B3-20D7C4E6F8AF}" presName="connTx" presStyleLbl="parChTrans1D4" presStyleIdx="4" presStyleCnt="7"/>
      <dgm:spPr/>
      <dgm:t>
        <a:bodyPr/>
        <a:lstStyle/>
        <a:p>
          <a:endParaRPr lang="zh-CN" altLang="en-US"/>
        </a:p>
      </dgm:t>
    </dgm:pt>
    <dgm:pt modelId="{E618CE2E-DCCC-415A-9BF3-B9857A8CDF2E}" type="pres">
      <dgm:prSet presAssocID="{26484776-D127-48C5-8A2C-365B0EA4B266}" presName="Name30" presStyleCnt="0"/>
      <dgm:spPr/>
    </dgm:pt>
    <dgm:pt modelId="{D920A1C2-C995-4138-9FB0-EB0B4F5CA01A}" type="pres">
      <dgm:prSet presAssocID="{26484776-D127-48C5-8A2C-365B0EA4B266}" presName="level2Shape" presStyleLbl="node4" presStyleIdx="4" presStyleCnt="7"/>
      <dgm:spPr/>
      <dgm:t>
        <a:bodyPr/>
        <a:lstStyle/>
        <a:p>
          <a:endParaRPr lang="zh-CN" altLang="en-US"/>
        </a:p>
      </dgm:t>
    </dgm:pt>
    <dgm:pt modelId="{6FDE8B0B-7F4A-4795-88D3-C52EA2B7E3B2}" type="pres">
      <dgm:prSet presAssocID="{26484776-D127-48C5-8A2C-365B0EA4B266}" presName="hierChild3" presStyleCnt="0"/>
      <dgm:spPr/>
    </dgm:pt>
    <dgm:pt modelId="{23B1817D-9FCC-4137-A08C-40F030A18D5C}" type="pres">
      <dgm:prSet presAssocID="{8F09C707-3E8F-4C8E-8E75-543F47FF7D79}" presName="Name25" presStyleLbl="parChTrans1D2" presStyleIdx="1" presStyleCnt="2"/>
      <dgm:spPr/>
      <dgm:t>
        <a:bodyPr/>
        <a:lstStyle/>
        <a:p>
          <a:endParaRPr lang="zh-CN" altLang="en-US"/>
        </a:p>
      </dgm:t>
    </dgm:pt>
    <dgm:pt modelId="{8C5D1295-141F-48A9-A71A-00E0BB096D90}" type="pres">
      <dgm:prSet presAssocID="{8F09C707-3E8F-4C8E-8E75-543F47FF7D79}" presName="connTx" presStyleLbl="parChTrans1D2" presStyleIdx="1" presStyleCnt="2"/>
      <dgm:spPr/>
      <dgm:t>
        <a:bodyPr/>
        <a:lstStyle/>
        <a:p>
          <a:endParaRPr lang="zh-CN" altLang="en-US"/>
        </a:p>
      </dgm:t>
    </dgm:pt>
    <dgm:pt modelId="{FC204475-420F-49CD-8713-23987259628A}" type="pres">
      <dgm:prSet presAssocID="{DB119430-4E44-4800-8E1E-8ABDAC619CAC}" presName="Name30" presStyleCnt="0"/>
      <dgm:spPr/>
    </dgm:pt>
    <dgm:pt modelId="{3FA80F8B-1BF0-47D0-BC42-3AFA7429D4D7}" type="pres">
      <dgm:prSet presAssocID="{DB119430-4E44-4800-8E1E-8ABDAC619CAC}" presName="level2Shape" presStyleLbl="node2" presStyleIdx="1" presStyleCnt="2"/>
      <dgm:spPr/>
      <dgm:t>
        <a:bodyPr/>
        <a:lstStyle/>
        <a:p>
          <a:endParaRPr lang="zh-CN" altLang="en-US"/>
        </a:p>
      </dgm:t>
    </dgm:pt>
    <dgm:pt modelId="{526CDD1C-2EB3-461B-8E01-01882C147257}" type="pres">
      <dgm:prSet presAssocID="{DB119430-4E44-4800-8E1E-8ABDAC619CAC}" presName="hierChild3" presStyleCnt="0"/>
      <dgm:spPr/>
    </dgm:pt>
    <dgm:pt modelId="{88CD2277-AA64-44F5-BBAB-7F413BDAF79B}" type="pres">
      <dgm:prSet presAssocID="{F5F213FA-7392-4088-80B1-5BEF5DA92EB4}" presName="Name25" presStyleLbl="parChTrans1D3" presStyleIdx="3" presStyleCnt="5"/>
      <dgm:spPr/>
      <dgm:t>
        <a:bodyPr/>
        <a:lstStyle/>
        <a:p>
          <a:endParaRPr lang="zh-CN" altLang="en-US"/>
        </a:p>
      </dgm:t>
    </dgm:pt>
    <dgm:pt modelId="{F648E6FD-E4BD-48A0-BC96-E52D20A01AA8}" type="pres">
      <dgm:prSet presAssocID="{F5F213FA-7392-4088-80B1-5BEF5DA92EB4}" presName="connTx" presStyleLbl="parChTrans1D3" presStyleIdx="3" presStyleCnt="5"/>
      <dgm:spPr/>
      <dgm:t>
        <a:bodyPr/>
        <a:lstStyle/>
        <a:p>
          <a:endParaRPr lang="zh-CN" altLang="en-US"/>
        </a:p>
      </dgm:t>
    </dgm:pt>
    <dgm:pt modelId="{974B1305-970E-4E8D-8071-EC41F59AE1D8}" type="pres">
      <dgm:prSet presAssocID="{AC27AA20-D816-4EC6-903E-74EE1110EA59}" presName="Name30" presStyleCnt="0"/>
      <dgm:spPr/>
    </dgm:pt>
    <dgm:pt modelId="{FA16786F-A36B-47F7-88F4-75CDC2F4D392}" type="pres">
      <dgm:prSet presAssocID="{AC27AA20-D816-4EC6-903E-74EE1110EA59}" presName="level2Shape" presStyleLbl="node3" presStyleIdx="3" presStyleCnt="5"/>
      <dgm:spPr/>
      <dgm:t>
        <a:bodyPr/>
        <a:lstStyle/>
        <a:p>
          <a:endParaRPr lang="zh-CN" altLang="en-US"/>
        </a:p>
      </dgm:t>
    </dgm:pt>
    <dgm:pt modelId="{02D74284-C0AB-480C-AD7A-FEB425E7D51C}" type="pres">
      <dgm:prSet presAssocID="{AC27AA20-D816-4EC6-903E-74EE1110EA59}" presName="hierChild3" presStyleCnt="0"/>
      <dgm:spPr/>
    </dgm:pt>
    <dgm:pt modelId="{8A18982D-FDBB-4D9F-80A4-2FB96FA2FE65}" type="pres">
      <dgm:prSet presAssocID="{3200DB41-4FB9-4A5B-B7BE-489F1C27B742}" presName="Name25" presStyleLbl="parChTrans1D4" presStyleIdx="5" presStyleCnt="7"/>
      <dgm:spPr/>
      <dgm:t>
        <a:bodyPr/>
        <a:lstStyle/>
        <a:p>
          <a:endParaRPr lang="zh-CN" altLang="en-US"/>
        </a:p>
      </dgm:t>
    </dgm:pt>
    <dgm:pt modelId="{A754FF6B-027A-4E06-9F20-91933B4CFD80}" type="pres">
      <dgm:prSet presAssocID="{3200DB41-4FB9-4A5B-B7BE-489F1C27B742}" presName="connTx" presStyleLbl="parChTrans1D4" presStyleIdx="5" presStyleCnt="7"/>
      <dgm:spPr/>
      <dgm:t>
        <a:bodyPr/>
        <a:lstStyle/>
        <a:p>
          <a:endParaRPr lang="zh-CN" altLang="en-US"/>
        </a:p>
      </dgm:t>
    </dgm:pt>
    <dgm:pt modelId="{ECEB3E1A-03C0-4A4C-A278-80ABF1115E97}" type="pres">
      <dgm:prSet presAssocID="{B74F0D2A-284F-4B32-AA2D-F0D1B35750C5}" presName="Name30" presStyleCnt="0"/>
      <dgm:spPr/>
    </dgm:pt>
    <dgm:pt modelId="{B26C962A-A450-49F2-B64F-D11506AF6524}" type="pres">
      <dgm:prSet presAssocID="{B74F0D2A-284F-4B32-AA2D-F0D1B35750C5}" presName="level2Shape" presStyleLbl="node4" presStyleIdx="5" presStyleCnt="7"/>
      <dgm:spPr/>
      <dgm:t>
        <a:bodyPr/>
        <a:lstStyle/>
        <a:p>
          <a:endParaRPr lang="zh-CN" altLang="en-US"/>
        </a:p>
      </dgm:t>
    </dgm:pt>
    <dgm:pt modelId="{08BD8909-1DF2-4A1E-A8B3-83AF84902482}" type="pres">
      <dgm:prSet presAssocID="{B74F0D2A-284F-4B32-AA2D-F0D1B35750C5}" presName="hierChild3" presStyleCnt="0"/>
      <dgm:spPr/>
    </dgm:pt>
    <dgm:pt modelId="{36F951ED-6509-407D-86D1-AB3E3897FDC7}" type="pres">
      <dgm:prSet presAssocID="{BF74AB95-5E10-4595-89E0-FA75B4BC0CE5}" presName="Name25" presStyleLbl="parChTrans1D3" presStyleIdx="4" presStyleCnt="5"/>
      <dgm:spPr/>
      <dgm:t>
        <a:bodyPr/>
        <a:lstStyle/>
        <a:p>
          <a:endParaRPr lang="zh-CN" altLang="en-US"/>
        </a:p>
      </dgm:t>
    </dgm:pt>
    <dgm:pt modelId="{2B30ED6E-989F-487F-BDB7-5806D3524873}" type="pres">
      <dgm:prSet presAssocID="{BF74AB95-5E10-4595-89E0-FA75B4BC0CE5}" presName="connTx" presStyleLbl="parChTrans1D3" presStyleIdx="4" presStyleCnt="5"/>
      <dgm:spPr/>
      <dgm:t>
        <a:bodyPr/>
        <a:lstStyle/>
        <a:p>
          <a:endParaRPr lang="zh-CN" altLang="en-US"/>
        </a:p>
      </dgm:t>
    </dgm:pt>
    <dgm:pt modelId="{3ADAD23D-EB23-4A2E-BE67-29FB9FD9461A}" type="pres">
      <dgm:prSet presAssocID="{7861AC9F-56CB-4B20-A9D6-6DDECB9427EC}" presName="Name30" presStyleCnt="0"/>
      <dgm:spPr/>
    </dgm:pt>
    <dgm:pt modelId="{D7F3A8B3-B092-491A-BB17-0CDFE1467EB2}" type="pres">
      <dgm:prSet presAssocID="{7861AC9F-56CB-4B20-A9D6-6DDECB9427EC}" presName="level2Shape" presStyleLbl="node3" presStyleIdx="4" presStyleCnt="5"/>
      <dgm:spPr/>
      <dgm:t>
        <a:bodyPr/>
        <a:lstStyle/>
        <a:p>
          <a:endParaRPr lang="zh-CN" altLang="en-US"/>
        </a:p>
      </dgm:t>
    </dgm:pt>
    <dgm:pt modelId="{0C2EC001-6FF3-4A1D-A988-36EF6ABB3F60}" type="pres">
      <dgm:prSet presAssocID="{7861AC9F-56CB-4B20-A9D6-6DDECB9427EC}" presName="hierChild3" presStyleCnt="0"/>
      <dgm:spPr/>
    </dgm:pt>
    <dgm:pt modelId="{1081EA7F-CE9A-4181-9912-44ED12998DCE}" type="pres">
      <dgm:prSet presAssocID="{DE831863-AC4D-49BC-A643-38A135B15FC6}" presName="Name25" presStyleLbl="parChTrans1D4" presStyleIdx="6" presStyleCnt="7"/>
      <dgm:spPr/>
      <dgm:t>
        <a:bodyPr/>
        <a:lstStyle/>
        <a:p>
          <a:endParaRPr lang="zh-CN" altLang="en-US"/>
        </a:p>
      </dgm:t>
    </dgm:pt>
    <dgm:pt modelId="{BABF2075-0E0F-400A-A344-5B31AA60702F}" type="pres">
      <dgm:prSet presAssocID="{DE831863-AC4D-49BC-A643-38A135B15FC6}" presName="connTx" presStyleLbl="parChTrans1D4" presStyleIdx="6" presStyleCnt="7"/>
      <dgm:spPr/>
      <dgm:t>
        <a:bodyPr/>
        <a:lstStyle/>
        <a:p>
          <a:endParaRPr lang="zh-CN" altLang="en-US"/>
        </a:p>
      </dgm:t>
    </dgm:pt>
    <dgm:pt modelId="{5BA42A05-3766-4AB6-B3DE-321291B26DC7}" type="pres">
      <dgm:prSet presAssocID="{6D4AE258-A0DB-4C98-AD38-EBF66CA82FC2}" presName="Name30" presStyleCnt="0"/>
      <dgm:spPr/>
    </dgm:pt>
    <dgm:pt modelId="{96FBA947-1291-4984-8B00-941743D9DB2E}" type="pres">
      <dgm:prSet presAssocID="{6D4AE258-A0DB-4C98-AD38-EBF66CA82FC2}" presName="level2Shape" presStyleLbl="node4" presStyleIdx="6" presStyleCnt="7"/>
      <dgm:spPr/>
      <dgm:t>
        <a:bodyPr/>
        <a:lstStyle/>
        <a:p>
          <a:endParaRPr lang="zh-CN" altLang="en-US"/>
        </a:p>
      </dgm:t>
    </dgm:pt>
    <dgm:pt modelId="{98E6A6BE-3CA8-420D-A975-46682F6FE160}" type="pres">
      <dgm:prSet presAssocID="{6D4AE258-A0DB-4C98-AD38-EBF66CA82FC2}" presName="hierChild3" presStyleCnt="0"/>
      <dgm:spPr/>
    </dgm:pt>
    <dgm:pt modelId="{58C9EF7A-706B-40C6-87DB-BA308D838B8D}" type="pres">
      <dgm:prSet presAssocID="{B0364EEB-6A02-4E17-B542-8C82F8F0C6EE}" presName="bgShapesFlow" presStyleCnt="0"/>
      <dgm:spPr/>
    </dgm:pt>
    <dgm:pt modelId="{9EF33089-ABE3-4ACC-9EAC-61E1396486E3}" type="pres">
      <dgm:prSet presAssocID="{7B9ED083-60FB-41D6-8DEA-0BF8062BB8E3}" presName="rectComp" presStyleCnt="0"/>
      <dgm:spPr/>
    </dgm:pt>
    <dgm:pt modelId="{A8630069-11BE-4497-BCFA-DA172846E701}" type="pres">
      <dgm:prSet presAssocID="{7B9ED083-60FB-41D6-8DEA-0BF8062BB8E3}" presName="bgRect" presStyleLbl="bgShp" presStyleIdx="0" presStyleCnt="5"/>
      <dgm:spPr/>
      <dgm:t>
        <a:bodyPr/>
        <a:lstStyle/>
        <a:p>
          <a:endParaRPr lang="zh-CN" altLang="en-US"/>
        </a:p>
      </dgm:t>
    </dgm:pt>
    <dgm:pt modelId="{CA913BD9-496E-4630-8D66-D59D790131D7}" type="pres">
      <dgm:prSet presAssocID="{7B9ED083-60FB-41D6-8DEA-0BF8062BB8E3}" presName="bgRectTx" presStyleLbl="bgShp" presStyleIdx="0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369207F-7819-4083-9187-568D62C4A247}" type="pres">
      <dgm:prSet presAssocID="{7B9ED083-60FB-41D6-8DEA-0BF8062BB8E3}" presName="spComp" presStyleCnt="0"/>
      <dgm:spPr/>
    </dgm:pt>
    <dgm:pt modelId="{F0A63C35-B666-4665-AC3C-E435AA53B04A}" type="pres">
      <dgm:prSet presAssocID="{7B9ED083-60FB-41D6-8DEA-0BF8062BB8E3}" presName="hSp" presStyleCnt="0"/>
      <dgm:spPr/>
    </dgm:pt>
    <dgm:pt modelId="{412CDE05-7B69-4BED-A0AA-9391BFE574A6}" type="pres">
      <dgm:prSet presAssocID="{011E4D90-BDD3-4BE6-83C9-D2039A12F1E4}" presName="rectComp" presStyleCnt="0"/>
      <dgm:spPr/>
    </dgm:pt>
    <dgm:pt modelId="{C9DC786F-5DA7-4E57-8B1E-65F903FD0503}" type="pres">
      <dgm:prSet presAssocID="{011E4D90-BDD3-4BE6-83C9-D2039A12F1E4}" presName="bgRect" presStyleLbl="bgShp" presStyleIdx="1" presStyleCnt="5"/>
      <dgm:spPr/>
      <dgm:t>
        <a:bodyPr/>
        <a:lstStyle/>
        <a:p>
          <a:endParaRPr lang="zh-CN" altLang="en-US"/>
        </a:p>
      </dgm:t>
    </dgm:pt>
    <dgm:pt modelId="{F8FE4304-7CD7-4AF0-918E-0E435A8B0360}" type="pres">
      <dgm:prSet presAssocID="{011E4D90-BDD3-4BE6-83C9-D2039A12F1E4}" presName="bgRectTx" presStyleLbl="bgShp" presStyleIdx="1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BFCB73A-9315-4F7C-9D5B-A404A093B169}" type="pres">
      <dgm:prSet presAssocID="{011E4D90-BDD3-4BE6-83C9-D2039A12F1E4}" presName="spComp" presStyleCnt="0"/>
      <dgm:spPr/>
    </dgm:pt>
    <dgm:pt modelId="{D1626414-88F6-498F-AFB0-B5BE94E6FB54}" type="pres">
      <dgm:prSet presAssocID="{011E4D90-BDD3-4BE6-83C9-D2039A12F1E4}" presName="hSp" presStyleCnt="0"/>
      <dgm:spPr/>
    </dgm:pt>
    <dgm:pt modelId="{C748B461-FAB8-430E-9F7A-670C5436B34A}" type="pres">
      <dgm:prSet presAssocID="{3EE363D9-0655-4FC0-B97D-9026B51BB228}" presName="rectComp" presStyleCnt="0"/>
      <dgm:spPr/>
    </dgm:pt>
    <dgm:pt modelId="{5F03B710-C5E3-459E-85A5-EE06EE1EE4A6}" type="pres">
      <dgm:prSet presAssocID="{3EE363D9-0655-4FC0-B97D-9026B51BB228}" presName="bgRect" presStyleLbl="bgShp" presStyleIdx="2" presStyleCnt="5"/>
      <dgm:spPr/>
      <dgm:t>
        <a:bodyPr/>
        <a:lstStyle/>
        <a:p>
          <a:endParaRPr lang="zh-CN" altLang="en-US"/>
        </a:p>
      </dgm:t>
    </dgm:pt>
    <dgm:pt modelId="{7A39FCA0-A9F4-469A-B228-7B57EE4B0728}" type="pres">
      <dgm:prSet presAssocID="{3EE363D9-0655-4FC0-B97D-9026B51BB228}" presName="bgRectTx" presStyleLbl="bgShp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DFBA888-A645-40FD-BB22-8B5DF6776C43}" type="pres">
      <dgm:prSet presAssocID="{3EE363D9-0655-4FC0-B97D-9026B51BB228}" presName="spComp" presStyleCnt="0"/>
      <dgm:spPr/>
    </dgm:pt>
    <dgm:pt modelId="{38974385-274D-444A-927C-C8EE961A3218}" type="pres">
      <dgm:prSet presAssocID="{3EE363D9-0655-4FC0-B97D-9026B51BB228}" presName="hSp" presStyleCnt="0"/>
      <dgm:spPr/>
    </dgm:pt>
    <dgm:pt modelId="{C6C56E91-8117-4738-BD92-F0A406FCD193}" type="pres">
      <dgm:prSet presAssocID="{DA671296-D6DC-4597-A91A-059A1970B493}" presName="rectComp" presStyleCnt="0"/>
      <dgm:spPr/>
    </dgm:pt>
    <dgm:pt modelId="{0FB06D88-6D3E-477F-8BCA-0529CED22744}" type="pres">
      <dgm:prSet presAssocID="{DA671296-D6DC-4597-A91A-059A1970B493}" presName="bgRect" presStyleLbl="bgShp" presStyleIdx="3" presStyleCnt="5"/>
      <dgm:spPr/>
      <dgm:t>
        <a:bodyPr/>
        <a:lstStyle/>
        <a:p>
          <a:endParaRPr lang="zh-CN" altLang="en-US"/>
        </a:p>
      </dgm:t>
    </dgm:pt>
    <dgm:pt modelId="{944788D4-5618-4A5A-8AE3-FAEBA291D7E0}" type="pres">
      <dgm:prSet presAssocID="{DA671296-D6DC-4597-A91A-059A1970B493}" presName="bgRectTx" presStyleLbl="bgShp" presStyleIdx="3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171B984-B842-45C6-87E0-28E4CF88933E}" type="pres">
      <dgm:prSet presAssocID="{DA671296-D6DC-4597-A91A-059A1970B493}" presName="spComp" presStyleCnt="0"/>
      <dgm:spPr/>
    </dgm:pt>
    <dgm:pt modelId="{72B3A47B-015E-4FE6-BE4D-5065B14D139A}" type="pres">
      <dgm:prSet presAssocID="{DA671296-D6DC-4597-A91A-059A1970B493}" presName="hSp" presStyleCnt="0"/>
      <dgm:spPr/>
    </dgm:pt>
    <dgm:pt modelId="{68605BDB-E2CD-4A0D-8761-A9DBDDC11B0B}" type="pres">
      <dgm:prSet presAssocID="{486D3793-86F6-4CD2-8A21-EB6DB5995E2A}" presName="rectComp" presStyleCnt="0"/>
      <dgm:spPr/>
    </dgm:pt>
    <dgm:pt modelId="{D343FD5C-B3E5-402E-9E7A-2E3CBB1B2412}" type="pres">
      <dgm:prSet presAssocID="{486D3793-86F6-4CD2-8A21-EB6DB5995E2A}" presName="bgRect" presStyleLbl="bgShp" presStyleIdx="4" presStyleCnt="5"/>
      <dgm:spPr/>
      <dgm:t>
        <a:bodyPr/>
        <a:lstStyle/>
        <a:p>
          <a:endParaRPr lang="zh-CN" altLang="en-US"/>
        </a:p>
      </dgm:t>
    </dgm:pt>
    <dgm:pt modelId="{F3ADCD89-FC4F-431A-96C3-17D12E2F6E47}" type="pres">
      <dgm:prSet presAssocID="{486D3793-86F6-4CD2-8A21-EB6DB5995E2A}" presName="bgRectTx" presStyleLbl="bgShp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429B92D-E672-4336-A54F-B6F9ADAD1916}" type="presOf" srcId="{DEDEDD4E-6D39-4AF8-A067-470F25700E69}" destId="{59DCCCEE-6E4F-4862-A097-C3BE1CB15692}" srcOrd="1" destOrd="0" presId="urn:microsoft.com/office/officeart/2005/8/layout/hierarchy5"/>
    <dgm:cxn modelId="{340A9B47-8452-4A87-A50D-E24395B921DD}" srcId="{B0364EEB-6A02-4E17-B542-8C82F8F0C6EE}" destId="{3EE363D9-0655-4FC0-B97D-9026B51BB228}" srcOrd="3" destOrd="0" parTransId="{AE0934A9-15B4-4659-9AF9-9624D633A3FA}" sibTransId="{3842A8A2-AD01-4BA5-9C18-37D9F5936215}"/>
    <dgm:cxn modelId="{CD391D1C-BF76-424B-941F-C454B94D35F4}" type="presOf" srcId="{F39A6DA4-3D99-4549-A5C4-23179F4243DC}" destId="{B89A71C9-549A-4209-8CE8-ADE5A4E4A236}" srcOrd="0" destOrd="0" presId="urn:microsoft.com/office/officeart/2005/8/layout/hierarchy5"/>
    <dgm:cxn modelId="{9C8CCE19-E4D6-42D2-B4EB-D7BAB4824747}" type="presOf" srcId="{8F09C707-3E8F-4C8E-8E75-543F47FF7D79}" destId="{8C5D1295-141F-48A9-A71A-00E0BB096D90}" srcOrd="1" destOrd="0" presId="urn:microsoft.com/office/officeart/2005/8/layout/hierarchy5"/>
    <dgm:cxn modelId="{3B6C4801-AADC-46AF-AE02-B87A5C0163AE}" type="presOf" srcId="{958FEB24-E621-4AD3-ADF7-4236140435A0}" destId="{2D83F248-9C32-427D-B65A-B3534218C6FA}" srcOrd="1" destOrd="0" presId="urn:microsoft.com/office/officeart/2005/8/layout/hierarchy5"/>
    <dgm:cxn modelId="{0D5B7A8F-06B1-4DD1-B1E3-13D573743882}" type="presOf" srcId="{A0A9FE13-05C6-4E5C-A9B1-12DF3D4F7ED3}" destId="{9928D186-BAD4-4877-AE47-1CF2EE42BE1C}" srcOrd="0" destOrd="0" presId="urn:microsoft.com/office/officeart/2005/8/layout/hierarchy5"/>
    <dgm:cxn modelId="{410C7FAF-7745-4693-A5C9-2F01F31120A5}" type="presOf" srcId="{DA671296-D6DC-4597-A91A-059A1970B493}" destId="{0FB06D88-6D3E-477F-8BCA-0529CED22744}" srcOrd="0" destOrd="0" presId="urn:microsoft.com/office/officeart/2005/8/layout/hierarchy5"/>
    <dgm:cxn modelId="{84B2A467-FB44-4246-BC02-546D25258D8F}" srcId="{DB119430-4E44-4800-8E1E-8ABDAC619CAC}" destId="{7861AC9F-56CB-4B20-A9D6-6DDECB9427EC}" srcOrd="1" destOrd="0" parTransId="{BF74AB95-5E10-4595-89E0-FA75B4BC0CE5}" sibTransId="{59D568B2-6F9D-491A-BEEF-9E4C8DF625C1}"/>
    <dgm:cxn modelId="{A0EF0F55-090D-4C49-A3E7-20DFFED5FE64}" type="presOf" srcId="{DA671296-D6DC-4597-A91A-059A1970B493}" destId="{944788D4-5618-4A5A-8AE3-FAEBA291D7E0}" srcOrd="1" destOrd="0" presId="urn:microsoft.com/office/officeart/2005/8/layout/hierarchy5"/>
    <dgm:cxn modelId="{708A2915-8AEA-48DB-9558-E29AA002D5A2}" srcId="{DB119430-4E44-4800-8E1E-8ABDAC619CAC}" destId="{AC27AA20-D816-4EC6-903E-74EE1110EA59}" srcOrd="0" destOrd="0" parTransId="{F5F213FA-7392-4088-80B1-5BEF5DA92EB4}" sibTransId="{B9FB503A-9F29-4846-8BBA-3EDCC5512A5E}"/>
    <dgm:cxn modelId="{01E2E645-398B-4CD6-8899-7DC06A7A7A90}" type="presOf" srcId="{DB119430-4E44-4800-8E1E-8ABDAC619CAC}" destId="{3FA80F8B-1BF0-47D0-BC42-3AFA7429D4D7}" srcOrd="0" destOrd="0" presId="urn:microsoft.com/office/officeart/2005/8/layout/hierarchy5"/>
    <dgm:cxn modelId="{7B0BEE66-83BA-44C0-B063-2A6DF3D955ED}" type="presOf" srcId="{741F8EBB-2F78-4170-A170-4AE06B30718C}" destId="{66194D1B-26B5-4D6C-9D7A-51A49E450EEB}" srcOrd="1" destOrd="0" presId="urn:microsoft.com/office/officeart/2005/8/layout/hierarchy5"/>
    <dgm:cxn modelId="{7BE95F82-6F8F-4EE7-8B9D-D54116705624}" type="presOf" srcId="{BF74AB95-5E10-4595-89E0-FA75B4BC0CE5}" destId="{2B30ED6E-989F-487F-BDB7-5806D3524873}" srcOrd="1" destOrd="0" presId="urn:microsoft.com/office/officeart/2005/8/layout/hierarchy5"/>
    <dgm:cxn modelId="{08AE215C-A11D-4525-BF7D-114ED9EBE84D}" type="presOf" srcId="{7861AC9F-56CB-4B20-A9D6-6DDECB9427EC}" destId="{D7F3A8B3-B092-491A-BB17-0CDFE1467EB2}" srcOrd="0" destOrd="0" presId="urn:microsoft.com/office/officeart/2005/8/layout/hierarchy5"/>
    <dgm:cxn modelId="{4E7638B5-F482-4D67-B4D0-47DCAB1C0827}" type="presOf" srcId="{98F10E03-4582-4E1C-B912-0C216C116F13}" destId="{0CD209ED-5875-4138-B52F-ED5FC81D3901}" srcOrd="0" destOrd="0" presId="urn:microsoft.com/office/officeart/2005/8/layout/hierarchy5"/>
    <dgm:cxn modelId="{ACBBAB74-3B44-4DC8-B979-E13A4D03E83E}" type="presOf" srcId="{B442C57D-54BB-4B3C-8146-83E76210EED8}" destId="{18AD7AEB-CF6F-4E0E-BBB7-EA3CFDA4C116}" srcOrd="0" destOrd="0" presId="urn:microsoft.com/office/officeart/2005/8/layout/hierarchy5"/>
    <dgm:cxn modelId="{EA562CF3-94B5-4ED9-AF16-D22C21A5EFBD}" type="presOf" srcId="{011E4D90-BDD3-4BE6-83C9-D2039A12F1E4}" destId="{F8FE4304-7CD7-4AF0-918E-0E435A8B0360}" srcOrd="1" destOrd="0" presId="urn:microsoft.com/office/officeart/2005/8/layout/hierarchy5"/>
    <dgm:cxn modelId="{24174458-CD0C-4B30-8B1C-F1581B900520}" type="presOf" srcId="{3EE363D9-0655-4FC0-B97D-9026B51BB228}" destId="{7A39FCA0-A9F4-469A-B228-7B57EE4B0728}" srcOrd="1" destOrd="0" presId="urn:microsoft.com/office/officeart/2005/8/layout/hierarchy5"/>
    <dgm:cxn modelId="{B6CDFA60-AFB3-4156-B18C-875D1ABB7A81}" type="presOf" srcId="{3200DB41-4FB9-4A5B-B7BE-489F1C27B742}" destId="{A754FF6B-027A-4E06-9F20-91933B4CFD80}" srcOrd="1" destOrd="0" presId="urn:microsoft.com/office/officeart/2005/8/layout/hierarchy5"/>
    <dgm:cxn modelId="{DFAE0857-4993-406B-8983-E3633AEF05B1}" type="presOf" srcId="{1E1F7ED7-1B3E-4128-8B45-B5DB638AA6FD}" destId="{3682E016-A957-4223-81A8-6D7CCC2963A0}" srcOrd="1" destOrd="0" presId="urn:microsoft.com/office/officeart/2005/8/layout/hierarchy5"/>
    <dgm:cxn modelId="{23D56BD6-C94D-4940-940C-4F35BA1568D6}" type="presOf" srcId="{F7794B27-AED8-4E8B-92FA-6238C486D192}" destId="{D05873BE-E1D4-4C87-BF33-B61A0262D38A}" srcOrd="1" destOrd="0" presId="urn:microsoft.com/office/officeart/2005/8/layout/hierarchy5"/>
    <dgm:cxn modelId="{B4699B26-8B3A-44DD-A317-D993AEBCF801}" type="presOf" srcId="{DE831863-AC4D-49BC-A643-38A135B15FC6}" destId="{BABF2075-0E0F-400A-A344-5B31AA60702F}" srcOrd="1" destOrd="0" presId="urn:microsoft.com/office/officeart/2005/8/layout/hierarchy5"/>
    <dgm:cxn modelId="{FDE5A349-644A-4EAE-9962-D6ECF2B08BBC}" type="presOf" srcId="{26484776-D127-48C5-8A2C-365B0EA4B266}" destId="{D920A1C2-C995-4138-9FB0-EB0B4F5CA01A}" srcOrd="0" destOrd="0" presId="urn:microsoft.com/office/officeart/2005/8/layout/hierarchy5"/>
    <dgm:cxn modelId="{53CDE3DF-0F81-4332-946D-451ADD03ABB8}" srcId="{74D7B374-CB2B-4782-8975-245D1425F971}" destId="{E06E692D-C5DC-4AA5-9016-A72BEA1EA6A6}" srcOrd="0" destOrd="0" parTransId="{A0A9FE13-05C6-4E5C-A9B1-12DF3D4F7ED3}" sibTransId="{FC764065-1913-4B6C-823E-D384D65E65D0}"/>
    <dgm:cxn modelId="{44BC8DE8-64EF-4EAA-A953-93029BB3D71D}" type="presOf" srcId="{C457D18C-7C7A-4A14-B6B3-20D7C4E6F8AF}" destId="{A3E33DC0-8FF6-4AA8-8C95-42D44F904D52}" srcOrd="0" destOrd="0" presId="urn:microsoft.com/office/officeart/2005/8/layout/hierarchy5"/>
    <dgm:cxn modelId="{CE8B6A72-7D3D-42A9-A591-5A08BA463362}" type="presOf" srcId="{AC27AA20-D816-4EC6-903E-74EE1110EA59}" destId="{FA16786F-A36B-47F7-88F4-75CDC2F4D392}" srcOrd="0" destOrd="0" presId="urn:microsoft.com/office/officeart/2005/8/layout/hierarchy5"/>
    <dgm:cxn modelId="{1B2E5514-963C-4E5E-A5A3-8E8C92FB3AED}" srcId="{E06E692D-C5DC-4AA5-9016-A72BEA1EA6A6}" destId="{26484776-D127-48C5-8A2C-365B0EA4B266}" srcOrd="0" destOrd="0" parTransId="{C457D18C-7C7A-4A14-B6B3-20D7C4E6F8AF}" sibTransId="{0EE36DAA-F831-4138-8864-E69D1A6A7C03}"/>
    <dgm:cxn modelId="{64ED2D21-6660-488D-81D1-91853C2C2E5B}" type="presOf" srcId="{958FEB24-E621-4AD3-ADF7-4236140435A0}" destId="{8E4AE06A-AE86-4C11-B100-6CF54E06F971}" srcOrd="0" destOrd="0" presId="urn:microsoft.com/office/officeart/2005/8/layout/hierarchy5"/>
    <dgm:cxn modelId="{E9CE23A8-C00C-4F5A-A22F-13BF14B54B40}" type="presOf" srcId="{F5F213FA-7392-4088-80B1-5BEF5DA92EB4}" destId="{F648E6FD-E4BD-48A0-BC96-E52D20A01AA8}" srcOrd="1" destOrd="0" presId="urn:microsoft.com/office/officeart/2005/8/layout/hierarchy5"/>
    <dgm:cxn modelId="{6E58AE2C-F83C-4E3B-B2A2-DC50EC629B5F}" srcId="{53B462B4-A72D-4A37-BF74-1946E9B84B77}" destId="{DB119430-4E44-4800-8E1E-8ABDAC619CAC}" srcOrd="1" destOrd="0" parTransId="{8F09C707-3E8F-4C8E-8E75-543F47FF7D79}" sibTransId="{1E611356-2833-4253-9A58-01514F9A2503}"/>
    <dgm:cxn modelId="{B4607BE0-4F15-4CAF-BC51-5835DAB73836}" type="presOf" srcId="{0110FD62-9702-4AFD-93B0-498803A84410}" destId="{9E7733AC-6B47-42BD-89C2-9F8D85767F9F}" srcOrd="1" destOrd="0" presId="urn:microsoft.com/office/officeart/2005/8/layout/hierarchy5"/>
    <dgm:cxn modelId="{C16CB939-464C-4596-B6C5-469F6ADDF58D}" srcId="{B0364EEB-6A02-4E17-B542-8C82F8F0C6EE}" destId="{011E4D90-BDD3-4BE6-83C9-D2039A12F1E4}" srcOrd="2" destOrd="0" parTransId="{DFB3B491-3969-4284-8A78-590604D3B5CC}" sibTransId="{758BA2B9-D1C6-4A26-9009-E902B05BF1D9}"/>
    <dgm:cxn modelId="{BAEC8DB5-C189-4F48-87D8-4EA96BE1924B}" type="presOf" srcId="{74D7B374-CB2B-4782-8975-245D1425F971}" destId="{F201CA32-67CC-46A5-BC38-81A6E0158966}" srcOrd="0" destOrd="0" presId="urn:microsoft.com/office/officeart/2005/8/layout/hierarchy5"/>
    <dgm:cxn modelId="{F04731D6-A628-426C-A51D-41692DC18593}" type="presOf" srcId="{C457D18C-7C7A-4A14-B6B3-20D7C4E6F8AF}" destId="{54A74952-1CBA-4970-A081-664EC11CC777}" srcOrd="1" destOrd="0" presId="urn:microsoft.com/office/officeart/2005/8/layout/hierarchy5"/>
    <dgm:cxn modelId="{430F801C-C310-4943-9724-C0263E7435E0}" type="presOf" srcId="{7B9ED083-60FB-41D6-8DEA-0BF8062BB8E3}" destId="{A8630069-11BE-4497-BCFA-DA172846E701}" srcOrd="0" destOrd="0" presId="urn:microsoft.com/office/officeart/2005/8/layout/hierarchy5"/>
    <dgm:cxn modelId="{7F0C4A8F-93D3-4FFA-AA82-171EDDB322EC}" type="presOf" srcId="{7B9ED083-60FB-41D6-8DEA-0BF8062BB8E3}" destId="{CA913BD9-496E-4630-8D66-D59D790131D7}" srcOrd="1" destOrd="0" presId="urn:microsoft.com/office/officeart/2005/8/layout/hierarchy5"/>
    <dgm:cxn modelId="{41898DAB-DBDA-483D-BD54-1A76D97AA370}" type="presOf" srcId="{BF74AB95-5E10-4595-89E0-FA75B4BC0CE5}" destId="{36F951ED-6509-407D-86D1-AB3E3897FDC7}" srcOrd="0" destOrd="0" presId="urn:microsoft.com/office/officeart/2005/8/layout/hierarchy5"/>
    <dgm:cxn modelId="{4FB284A7-DC03-4718-8586-EE1CB69D6EBD}" srcId="{B0364EEB-6A02-4E17-B542-8C82F8F0C6EE}" destId="{DA671296-D6DC-4597-A91A-059A1970B493}" srcOrd="4" destOrd="0" parTransId="{8EF05BDE-15FD-4951-9B47-417540292446}" sibTransId="{D39678F2-749F-4207-9BC5-9E6D798E3193}"/>
    <dgm:cxn modelId="{42F3DEDE-4DBA-4FD5-ADDD-F81780EEC386}" type="presOf" srcId="{F5F213FA-7392-4088-80B1-5BEF5DA92EB4}" destId="{88CD2277-AA64-44F5-BBAB-7F413BDAF79B}" srcOrd="0" destOrd="0" presId="urn:microsoft.com/office/officeart/2005/8/layout/hierarchy5"/>
    <dgm:cxn modelId="{038FAC4E-E2C9-4FF1-9BBB-2858BB819639}" srcId="{D4939CFA-62F9-42F7-9BE1-077D79A99B52}" destId="{B442C57D-54BB-4B3C-8146-83E76210EED8}" srcOrd="1" destOrd="0" parTransId="{F7794B27-AED8-4E8B-92FA-6238C486D192}" sibTransId="{B51A053F-E63F-48CA-A5DF-33FDAD12D6E0}"/>
    <dgm:cxn modelId="{E508C726-73E8-4BCE-AF43-8B22D7F55C56}" srcId="{3C89A233-67CD-4143-BAA8-04085E69F5B7}" destId="{F39A6DA4-3D99-4549-A5C4-23179F4243DC}" srcOrd="0" destOrd="0" parTransId="{98F10E03-4582-4E1C-B912-0C216C116F13}" sibTransId="{74E3369A-8B89-49DF-912D-F4AD6F962F89}"/>
    <dgm:cxn modelId="{D0E8E7AF-BE93-4A27-9C44-5DD0E3C42459}" type="presOf" srcId="{8F09C707-3E8F-4C8E-8E75-543F47FF7D79}" destId="{23B1817D-9FCC-4137-A08C-40F030A18D5C}" srcOrd="0" destOrd="0" presId="urn:microsoft.com/office/officeart/2005/8/layout/hierarchy5"/>
    <dgm:cxn modelId="{FF6BF25D-4434-443C-83FB-0A591C02F262}" srcId="{D4939CFA-62F9-42F7-9BE1-077D79A99B52}" destId="{3C89A233-67CD-4143-BAA8-04085E69F5B7}" srcOrd="0" destOrd="0" parTransId="{DEDEDD4E-6D39-4AF8-A067-470F25700E69}" sibTransId="{4726640F-DC01-4F4B-A0C1-A3B95AB44B8D}"/>
    <dgm:cxn modelId="{7E5C31CF-9D0F-4406-BB8D-19A3CFCC4F33}" type="presOf" srcId="{0110FD62-9702-4AFD-93B0-498803A84410}" destId="{15A07D97-308F-45E3-A867-3E77789DE809}" srcOrd="0" destOrd="0" presId="urn:microsoft.com/office/officeart/2005/8/layout/hierarchy5"/>
    <dgm:cxn modelId="{A6612DE1-7879-4CBD-A0A7-CE5A43ED1721}" type="presOf" srcId="{DEDEDD4E-6D39-4AF8-A067-470F25700E69}" destId="{BB243F42-D8FB-427E-9AB4-587BF3AB339D}" srcOrd="0" destOrd="0" presId="urn:microsoft.com/office/officeart/2005/8/layout/hierarchy5"/>
    <dgm:cxn modelId="{82B5A738-5546-4386-9BB8-66AC530A4C39}" type="presOf" srcId="{3EE363D9-0655-4FC0-B97D-9026B51BB228}" destId="{5F03B710-C5E3-459E-85A5-EE06EE1EE4A6}" srcOrd="0" destOrd="0" presId="urn:microsoft.com/office/officeart/2005/8/layout/hierarchy5"/>
    <dgm:cxn modelId="{E7D49F91-E85E-4D43-A732-0B0BC512FD4E}" type="presOf" srcId="{DE831863-AC4D-49BC-A643-38A135B15FC6}" destId="{1081EA7F-CE9A-4181-9912-44ED12998DCE}" srcOrd="0" destOrd="0" presId="urn:microsoft.com/office/officeart/2005/8/layout/hierarchy5"/>
    <dgm:cxn modelId="{FFE31A5E-2B06-4508-95C3-85580DDC2E63}" type="presOf" srcId="{53B462B4-A72D-4A37-BF74-1946E9B84B77}" destId="{48EECEAC-D786-434C-9599-F93BCE9BE460}" srcOrd="0" destOrd="0" presId="urn:microsoft.com/office/officeart/2005/8/layout/hierarchy5"/>
    <dgm:cxn modelId="{9AD500EA-CACE-4A71-BACB-62648C008F88}" type="presOf" srcId="{741F8EBB-2F78-4170-A170-4AE06B30718C}" destId="{BB9CAB93-607E-43E4-BA1F-E02A3872FFB0}" srcOrd="0" destOrd="0" presId="urn:microsoft.com/office/officeart/2005/8/layout/hierarchy5"/>
    <dgm:cxn modelId="{15647938-0E48-4C7B-9E4A-10DF7E9DD612}" srcId="{AC27AA20-D816-4EC6-903E-74EE1110EA59}" destId="{B74F0D2A-284F-4B32-AA2D-F0D1B35750C5}" srcOrd="0" destOrd="0" parTransId="{3200DB41-4FB9-4A5B-B7BE-489F1C27B742}" sibTransId="{207C9107-B7DA-487C-A0E0-230CCCD0C4C7}"/>
    <dgm:cxn modelId="{D9DA80F9-8D97-488E-9AE9-DFEC8CC789D1}" srcId="{B0364EEB-6A02-4E17-B542-8C82F8F0C6EE}" destId="{486D3793-86F6-4CD2-8A21-EB6DB5995E2A}" srcOrd="5" destOrd="0" parTransId="{22D26C04-A754-43C4-89D4-3A2DBFF622D7}" sibTransId="{DBD0D2FB-B2F2-4470-9187-75F725F4EBAD}"/>
    <dgm:cxn modelId="{F7FFBE99-6A89-4D40-98C6-0B1EE1E7AF33}" type="presOf" srcId="{1E1F7ED7-1B3E-4128-8B45-B5DB638AA6FD}" destId="{05CFD669-03ED-48BD-8127-3471E1AB5D94}" srcOrd="0" destOrd="0" presId="urn:microsoft.com/office/officeart/2005/8/layout/hierarchy5"/>
    <dgm:cxn modelId="{F897BAE2-A2C7-4236-B4A7-ABACE13190FD}" type="presOf" srcId="{486D3793-86F6-4CD2-8A21-EB6DB5995E2A}" destId="{F3ADCD89-FC4F-431A-96C3-17D12E2F6E47}" srcOrd="1" destOrd="0" presId="urn:microsoft.com/office/officeart/2005/8/layout/hierarchy5"/>
    <dgm:cxn modelId="{651EB271-BA82-4C34-AF0A-DDE8658EC7A7}" srcId="{B0364EEB-6A02-4E17-B542-8C82F8F0C6EE}" destId="{7B9ED083-60FB-41D6-8DEA-0BF8062BB8E3}" srcOrd="1" destOrd="0" parTransId="{AA24962C-F83A-4067-A37C-C75B0B4506D5}" sibTransId="{67182C8E-3F4D-4A89-BB87-5F585031E764}"/>
    <dgm:cxn modelId="{ED83DFC7-D096-4293-AE2F-F968DFE6F84C}" srcId="{D4939CFA-62F9-42F7-9BE1-077D79A99B52}" destId="{74D7B374-CB2B-4782-8975-245D1425F971}" srcOrd="2" destOrd="0" parTransId="{958FEB24-E621-4AD3-ADF7-4236140435A0}" sibTransId="{EB338800-9C76-4FC2-8D98-EB1FC1B1FD6C}"/>
    <dgm:cxn modelId="{D6D9F606-32C4-4BCA-8E0E-7B57BBC41A27}" srcId="{B442C57D-54BB-4B3C-8146-83E76210EED8}" destId="{4870B5C8-C64A-4920-9F8A-3C3D19505FE0}" srcOrd="0" destOrd="0" parTransId="{741F8EBB-2F78-4170-A170-4AE06B30718C}" sibTransId="{82BEA788-7069-41E1-B696-D7C0576BCACA}"/>
    <dgm:cxn modelId="{194415AD-A63C-40B9-83F0-64664D7A327D}" srcId="{B0364EEB-6A02-4E17-B542-8C82F8F0C6EE}" destId="{53B462B4-A72D-4A37-BF74-1946E9B84B77}" srcOrd="0" destOrd="0" parTransId="{124184E4-2384-43CF-8140-E69CEE9D9F55}" sibTransId="{605A3C50-89BB-4141-8010-35CA25E6839E}"/>
    <dgm:cxn modelId="{38F09A5F-9832-4897-8FF3-7FF08DF558F3}" type="presOf" srcId="{F7794B27-AED8-4E8B-92FA-6238C486D192}" destId="{3F7C209C-43AE-4D3A-B997-A9EFE4B06764}" srcOrd="0" destOrd="0" presId="urn:microsoft.com/office/officeart/2005/8/layout/hierarchy5"/>
    <dgm:cxn modelId="{24C8CFDD-9F2B-4063-A7C1-216E135191B4}" type="presOf" srcId="{011E4D90-BDD3-4BE6-83C9-D2039A12F1E4}" destId="{C9DC786F-5DA7-4E57-8B1E-65F903FD0503}" srcOrd="0" destOrd="0" presId="urn:microsoft.com/office/officeart/2005/8/layout/hierarchy5"/>
    <dgm:cxn modelId="{64F64507-CC4C-4635-8860-5EAF2A3D48C0}" type="presOf" srcId="{486D3793-86F6-4CD2-8A21-EB6DB5995E2A}" destId="{D343FD5C-B3E5-402E-9E7A-2E3CBB1B2412}" srcOrd="0" destOrd="0" presId="urn:microsoft.com/office/officeart/2005/8/layout/hierarchy5"/>
    <dgm:cxn modelId="{54AA968C-5262-43E0-B02F-82455D0DC34F}" type="presOf" srcId="{B74F0D2A-284F-4B32-AA2D-F0D1B35750C5}" destId="{B26C962A-A450-49F2-B64F-D11506AF6524}" srcOrd="0" destOrd="0" presId="urn:microsoft.com/office/officeart/2005/8/layout/hierarchy5"/>
    <dgm:cxn modelId="{83FED873-8B67-4BE3-9EE6-8028A0872730}" type="presOf" srcId="{3C89A233-67CD-4143-BAA8-04085E69F5B7}" destId="{7DD73BC8-7479-4F2E-B2D3-5F2891B471D2}" srcOrd="0" destOrd="0" presId="urn:microsoft.com/office/officeart/2005/8/layout/hierarchy5"/>
    <dgm:cxn modelId="{664F8934-E202-4FFE-BE74-E35063B459B5}" type="presOf" srcId="{237376C9-0963-47AA-BA7D-3B91889AB2F2}" destId="{FD29A687-BB41-4F6A-A59A-466CA2B23F2C}" srcOrd="0" destOrd="0" presId="urn:microsoft.com/office/officeart/2005/8/layout/hierarchy5"/>
    <dgm:cxn modelId="{F854AB76-ACEB-447F-B54F-73CAA03428EA}" srcId="{53B462B4-A72D-4A37-BF74-1946E9B84B77}" destId="{D4939CFA-62F9-42F7-9BE1-077D79A99B52}" srcOrd="0" destOrd="0" parTransId="{1E1F7ED7-1B3E-4128-8B45-B5DB638AA6FD}" sibTransId="{A2435707-EE19-49E8-9011-0DBD7722DB78}"/>
    <dgm:cxn modelId="{61012304-A962-4360-8C03-A7F21FF4FC71}" srcId="{7861AC9F-56CB-4B20-A9D6-6DDECB9427EC}" destId="{6D4AE258-A0DB-4C98-AD38-EBF66CA82FC2}" srcOrd="0" destOrd="0" parTransId="{DE831863-AC4D-49BC-A643-38A135B15FC6}" sibTransId="{03971062-D4F5-4771-8AD0-242507B616E2}"/>
    <dgm:cxn modelId="{92CE376E-C0AA-4ACC-8A9A-336F8C4457F1}" type="presOf" srcId="{A0A9FE13-05C6-4E5C-A9B1-12DF3D4F7ED3}" destId="{834F9FC0-3DE5-4714-85A1-6042279D7F94}" srcOrd="1" destOrd="0" presId="urn:microsoft.com/office/officeart/2005/8/layout/hierarchy5"/>
    <dgm:cxn modelId="{531E85EA-9353-48E3-8671-E00ACC791542}" type="presOf" srcId="{E06E692D-C5DC-4AA5-9016-A72BEA1EA6A6}" destId="{5EA63FE7-1487-4539-BD87-9C83138C556B}" srcOrd="0" destOrd="0" presId="urn:microsoft.com/office/officeart/2005/8/layout/hierarchy5"/>
    <dgm:cxn modelId="{5ADF8FE7-AFD4-43B2-828C-921ADBA82C89}" srcId="{4870B5C8-C64A-4920-9F8A-3C3D19505FE0}" destId="{237376C9-0963-47AA-BA7D-3B91889AB2F2}" srcOrd="0" destOrd="0" parTransId="{0110FD62-9702-4AFD-93B0-498803A84410}" sibTransId="{1E69966D-4A0E-4DAC-9166-34ED0F12F2D3}"/>
    <dgm:cxn modelId="{45C0E94A-69E6-47D7-9B8C-6F9AA1A492D2}" type="presOf" srcId="{98F10E03-4582-4E1C-B912-0C216C116F13}" destId="{35FDD286-25B1-4AE1-9CF3-C0713C5BA6EB}" srcOrd="1" destOrd="0" presId="urn:microsoft.com/office/officeart/2005/8/layout/hierarchy5"/>
    <dgm:cxn modelId="{3ACBBDB4-9382-44A5-8C28-27BBD9FB9E11}" type="presOf" srcId="{D4939CFA-62F9-42F7-9BE1-077D79A99B52}" destId="{CBB3B705-E8CA-469A-A0F3-5164EEC8E349}" srcOrd="0" destOrd="0" presId="urn:microsoft.com/office/officeart/2005/8/layout/hierarchy5"/>
    <dgm:cxn modelId="{B255913D-BF4A-4A1E-8942-4F783B44AA9F}" type="presOf" srcId="{6D4AE258-A0DB-4C98-AD38-EBF66CA82FC2}" destId="{96FBA947-1291-4984-8B00-941743D9DB2E}" srcOrd="0" destOrd="0" presId="urn:microsoft.com/office/officeart/2005/8/layout/hierarchy5"/>
    <dgm:cxn modelId="{D48B5FAF-4D40-4D81-A245-1ACEA42C5EEC}" type="presOf" srcId="{B0364EEB-6A02-4E17-B542-8C82F8F0C6EE}" destId="{D7849E58-9AF1-4367-BCE2-8F4DA292E97B}" srcOrd="0" destOrd="0" presId="urn:microsoft.com/office/officeart/2005/8/layout/hierarchy5"/>
    <dgm:cxn modelId="{C378C6CE-3797-4602-BC52-C4CDFE80761E}" type="presOf" srcId="{4870B5C8-C64A-4920-9F8A-3C3D19505FE0}" destId="{CFA51375-E598-4555-98D3-3E9A009B9BEF}" srcOrd="0" destOrd="0" presId="urn:microsoft.com/office/officeart/2005/8/layout/hierarchy5"/>
    <dgm:cxn modelId="{57BFBEC3-83F3-4EDF-AC03-D60765F9B80F}" type="presOf" srcId="{3200DB41-4FB9-4A5B-B7BE-489F1C27B742}" destId="{8A18982D-FDBB-4D9F-80A4-2FB96FA2FE65}" srcOrd="0" destOrd="0" presId="urn:microsoft.com/office/officeart/2005/8/layout/hierarchy5"/>
    <dgm:cxn modelId="{ECE44FB4-21AB-4AE4-9954-5E465368FB07}" type="presParOf" srcId="{D7849E58-9AF1-4367-BCE2-8F4DA292E97B}" destId="{09819F49-47E6-4C54-87C1-351D4B87AD7A}" srcOrd="0" destOrd="0" presId="urn:microsoft.com/office/officeart/2005/8/layout/hierarchy5"/>
    <dgm:cxn modelId="{214D878C-24E5-4D6F-944B-542F6825C3AF}" type="presParOf" srcId="{09819F49-47E6-4C54-87C1-351D4B87AD7A}" destId="{F00D51A9-5524-4DD2-815D-21345D0A17D0}" srcOrd="0" destOrd="0" presId="urn:microsoft.com/office/officeart/2005/8/layout/hierarchy5"/>
    <dgm:cxn modelId="{1415298A-A95B-4D9F-B292-EAC5E3D846A1}" type="presParOf" srcId="{09819F49-47E6-4C54-87C1-351D4B87AD7A}" destId="{CD36189C-3AE9-458B-BF88-5CC0E31120F7}" srcOrd="1" destOrd="0" presId="urn:microsoft.com/office/officeart/2005/8/layout/hierarchy5"/>
    <dgm:cxn modelId="{9A0638CE-8941-411D-97CF-4512E476C7DC}" type="presParOf" srcId="{CD36189C-3AE9-458B-BF88-5CC0E31120F7}" destId="{E7660EB9-B87C-4610-BAE3-489EAEE81289}" srcOrd="0" destOrd="0" presId="urn:microsoft.com/office/officeart/2005/8/layout/hierarchy5"/>
    <dgm:cxn modelId="{FBA903F9-9786-41A4-ADDE-CC8B7582CF4B}" type="presParOf" srcId="{E7660EB9-B87C-4610-BAE3-489EAEE81289}" destId="{48EECEAC-D786-434C-9599-F93BCE9BE460}" srcOrd="0" destOrd="0" presId="urn:microsoft.com/office/officeart/2005/8/layout/hierarchy5"/>
    <dgm:cxn modelId="{6DFA3AFE-AA6C-445D-A997-7C3771BEC6E7}" type="presParOf" srcId="{E7660EB9-B87C-4610-BAE3-489EAEE81289}" destId="{2F4F1ED2-E510-4EE4-9AEE-BDFADC3D339C}" srcOrd="1" destOrd="0" presId="urn:microsoft.com/office/officeart/2005/8/layout/hierarchy5"/>
    <dgm:cxn modelId="{A099EA9B-BB3A-4219-A483-8E3A889DAC1B}" type="presParOf" srcId="{2F4F1ED2-E510-4EE4-9AEE-BDFADC3D339C}" destId="{05CFD669-03ED-48BD-8127-3471E1AB5D94}" srcOrd="0" destOrd="0" presId="urn:microsoft.com/office/officeart/2005/8/layout/hierarchy5"/>
    <dgm:cxn modelId="{28AD06FF-A80F-4FFA-83F1-300D45596A1C}" type="presParOf" srcId="{05CFD669-03ED-48BD-8127-3471E1AB5D94}" destId="{3682E016-A957-4223-81A8-6D7CCC2963A0}" srcOrd="0" destOrd="0" presId="urn:microsoft.com/office/officeart/2005/8/layout/hierarchy5"/>
    <dgm:cxn modelId="{52A35DEB-0EC5-4ADD-9847-A557EBBDA67C}" type="presParOf" srcId="{2F4F1ED2-E510-4EE4-9AEE-BDFADC3D339C}" destId="{F1EE4310-337C-4819-9068-51EDB6A4AB1B}" srcOrd="1" destOrd="0" presId="urn:microsoft.com/office/officeart/2005/8/layout/hierarchy5"/>
    <dgm:cxn modelId="{D7D421C4-8354-4424-9321-A639963D8910}" type="presParOf" srcId="{F1EE4310-337C-4819-9068-51EDB6A4AB1B}" destId="{CBB3B705-E8CA-469A-A0F3-5164EEC8E349}" srcOrd="0" destOrd="0" presId="urn:microsoft.com/office/officeart/2005/8/layout/hierarchy5"/>
    <dgm:cxn modelId="{35AEF813-1A97-4947-ABDC-5B5C55C516D8}" type="presParOf" srcId="{F1EE4310-337C-4819-9068-51EDB6A4AB1B}" destId="{F2388AD1-0CBE-4857-AEF3-40B7C04036C5}" srcOrd="1" destOrd="0" presId="urn:microsoft.com/office/officeart/2005/8/layout/hierarchy5"/>
    <dgm:cxn modelId="{FDF74419-76D4-4B7D-AED3-45CE89F3C5B9}" type="presParOf" srcId="{F2388AD1-0CBE-4857-AEF3-40B7C04036C5}" destId="{BB243F42-D8FB-427E-9AB4-587BF3AB339D}" srcOrd="0" destOrd="0" presId="urn:microsoft.com/office/officeart/2005/8/layout/hierarchy5"/>
    <dgm:cxn modelId="{6A08301E-B986-4AC1-B4CC-A620889679DF}" type="presParOf" srcId="{BB243F42-D8FB-427E-9AB4-587BF3AB339D}" destId="{59DCCCEE-6E4F-4862-A097-C3BE1CB15692}" srcOrd="0" destOrd="0" presId="urn:microsoft.com/office/officeart/2005/8/layout/hierarchy5"/>
    <dgm:cxn modelId="{4E0BA6F0-0996-4C45-A1AF-A6FECD0FEE07}" type="presParOf" srcId="{F2388AD1-0CBE-4857-AEF3-40B7C04036C5}" destId="{E40FFC8B-DD7A-4664-9FF2-D4418A6ECCE7}" srcOrd="1" destOrd="0" presId="urn:microsoft.com/office/officeart/2005/8/layout/hierarchy5"/>
    <dgm:cxn modelId="{160E2CBC-55A0-404F-99B0-31D7BBCACDD2}" type="presParOf" srcId="{E40FFC8B-DD7A-4664-9FF2-D4418A6ECCE7}" destId="{7DD73BC8-7479-4F2E-B2D3-5F2891B471D2}" srcOrd="0" destOrd="0" presId="urn:microsoft.com/office/officeart/2005/8/layout/hierarchy5"/>
    <dgm:cxn modelId="{3585D9A7-EF80-4907-A45E-C9B56A578D83}" type="presParOf" srcId="{E40FFC8B-DD7A-4664-9FF2-D4418A6ECCE7}" destId="{F893110A-A038-4BFC-9A13-5A97B2A18183}" srcOrd="1" destOrd="0" presId="urn:microsoft.com/office/officeart/2005/8/layout/hierarchy5"/>
    <dgm:cxn modelId="{EE804B8A-36A0-40BF-B80B-9644324766F4}" type="presParOf" srcId="{F893110A-A038-4BFC-9A13-5A97B2A18183}" destId="{0CD209ED-5875-4138-B52F-ED5FC81D3901}" srcOrd="0" destOrd="0" presId="urn:microsoft.com/office/officeart/2005/8/layout/hierarchy5"/>
    <dgm:cxn modelId="{734DB020-8AA4-4518-B48F-8F548DAE3757}" type="presParOf" srcId="{0CD209ED-5875-4138-B52F-ED5FC81D3901}" destId="{35FDD286-25B1-4AE1-9CF3-C0713C5BA6EB}" srcOrd="0" destOrd="0" presId="urn:microsoft.com/office/officeart/2005/8/layout/hierarchy5"/>
    <dgm:cxn modelId="{A56E2D80-571A-4A89-A74C-FBBEEFE905DA}" type="presParOf" srcId="{F893110A-A038-4BFC-9A13-5A97B2A18183}" destId="{FD4B30F2-56D5-451D-8969-1FA83D7D36DB}" srcOrd="1" destOrd="0" presId="urn:microsoft.com/office/officeart/2005/8/layout/hierarchy5"/>
    <dgm:cxn modelId="{B7193A47-F985-48AE-B2B8-E8B865A9FD0D}" type="presParOf" srcId="{FD4B30F2-56D5-451D-8969-1FA83D7D36DB}" destId="{B89A71C9-549A-4209-8CE8-ADE5A4E4A236}" srcOrd="0" destOrd="0" presId="urn:microsoft.com/office/officeart/2005/8/layout/hierarchy5"/>
    <dgm:cxn modelId="{1C109667-7463-43FE-9F18-BC1292E0A2C8}" type="presParOf" srcId="{FD4B30F2-56D5-451D-8969-1FA83D7D36DB}" destId="{B601D3D5-71F6-4C1A-9C7B-8BE3045C67FD}" srcOrd="1" destOrd="0" presId="urn:microsoft.com/office/officeart/2005/8/layout/hierarchy5"/>
    <dgm:cxn modelId="{8E689E6B-E25B-4FEE-B1AE-A566C73B04D2}" type="presParOf" srcId="{F2388AD1-0CBE-4857-AEF3-40B7C04036C5}" destId="{3F7C209C-43AE-4D3A-B997-A9EFE4B06764}" srcOrd="2" destOrd="0" presId="urn:microsoft.com/office/officeart/2005/8/layout/hierarchy5"/>
    <dgm:cxn modelId="{5352C5A8-0061-4894-BE8A-00A91EAF1CCD}" type="presParOf" srcId="{3F7C209C-43AE-4D3A-B997-A9EFE4B06764}" destId="{D05873BE-E1D4-4C87-BF33-B61A0262D38A}" srcOrd="0" destOrd="0" presId="urn:microsoft.com/office/officeart/2005/8/layout/hierarchy5"/>
    <dgm:cxn modelId="{4F375C8F-F6C6-41FD-8ACE-97717F1A4C2B}" type="presParOf" srcId="{F2388AD1-0CBE-4857-AEF3-40B7C04036C5}" destId="{7A351DF6-3A25-4D09-A6B6-32ABA9243954}" srcOrd="3" destOrd="0" presId="urn:microsoft.com/office/officeart/2005/8/layout/hierarchy5"/>
    <dgm:cxn modelId="{33DD62CF-C34C-44A4-9447-96FF2EEAE7FD}" type="presParOf" srcId="{7A351DF6-3A25-4D09-A6B6-32ABA9243954}" destId="{18AD7AEB-CF6F-4E0E-BBB7-EA3CFDA4C116}" srcOrd="0" destOrd="0" presId="urn:microsoft.com/office/officeart/2005/8/layout/hierarchy5"/>
    <dgm:cxn modelId="{1B6D657A-8A5C-4798-8C4F-1F218E724138}" type="presParOf" srcId="{7A351DF6-3A25-4D09-A6B6-32ABA9243954}" destId="{E68FC408-3F0C-4754-A1FB-2BC604C6F765}" srcOrd="1" destOrd="0" presId="urn:microsoft.com/office/officeart/2005/8/layout/hierarchy5"/>
    <dgm:cxn modelId="{2BD2545A-5EAD-42A4-AEA8-90DE4480BC05}" type="presParOf" srcId="{E68FC408-3F0C-4754-A1FB-2BC604C6F765}" destId="{BB9CAB93-607E-43E4-BA1F-E02A3872FFB0}" srcOrd="0" destOrd="0" presId="urn:microsoft.com/office/officeart/2005/8/layout/hierarchy5"/>
    <dgm:cxn modelId="{BD45941C-6F67-4017-A82E-2CD949657E92}" type="presParOf" srcId="{BB9CAB93-607E-43E4-BA1F-E02A3872FFB0}" destId="{66194D1B-26B5-4D6C-9D7A-51A49E450EEB}" srcOrd="0" destOrd="0" presId="urn:microsoft.com/office/officeart/2005/8/layout/hierarchy5"/>
    <dgm:cxn modelId="{38B3B197-9BC6-4AFA-BC68-503C2CB26DA3}" type="presParOf" srcId="{E68FC408-3F0C-4754-A1FB-2BC604C6F765}" destId="{E588539E-362F-4C29-B233-481914A08D52}" srcOrd="1" destOrd="0" presId="urn:microsoft.com/office/officeart/2005/8/layout/hierarchy5"/>
    <dgm:cxn modelId="{38BCADBD-27F6-4A49-A4BB-5209C21AC6DC}" type="presParOf" srcId="{E588539E-362F-4C29-B233-481914A08D52}" destId="{CFA51375-E598-4555-98D3-3E9A009B9BEF}" srcOrd="0" destOrd="0" presId="urn:microsoft.com/office/officeart/2005/8/layout/hierarchy5"/>
    <dgm:cxn modelId="{39E138F8-FE86-41F1-A564-3FE437FF84AB}" type="presParOf" srcId="{E588539E-362F-4C29-B233-481914A08D52}" destId="{E619AA11-3D55-40B2-A2CF-EC2D868663DA}" srcOrd="1" destOrd="0" presId="urn:microsoft.com/office/officeart/2005/8/layout/hierarchy5"/>
    <dgm:cxn modelId="{C90CBF57-6C00-4053-816D-2688AC43FA89}" type="presParOf" srcId="{E619AA11-3D55-40B2-A2CF-EC2D868663DA}" destId="{15A07D97-308F-45E3-A867-3E77789DE809}" srcOrd="0" destOrd="0" presId="urn:microsoft.com/office/officeart/2005/8/layout/hierarchy5"/>
    <dgm:cxn modelId="{90AD4964-BE2C-4263-BCA2-E06E04CD5524}" type="presParOf" srcId="{15A07D97-308F-45E3-A867-3E77789DE809}" destId="{9E7733AC-6B47-42BD-89C2-9F8D85767F9F}" srcOrd="0" destOrd="0" presId="urn:microsoft.com/office/officeart/2005/8/layout/hierarchy5"/>
    <dgm:cxn modelId="{97D5DCBF-B5BB-467C-8B92-C7D449C09B69}" type="presParOf" srcId="{E619AA11-3D55-40B2-A2CF-EC2D868663DA}" destId="{75256826-08FE-457F-934A-36F186CAEF10}" srcOrd="1" destOrd="0" presId="urn:microsoft.com/office/officeart/2005/8/layout/hierarchy5"/>
    <dgm:cxn modelId="{F4660488-A88C-4FC9-8142-E4DC7D78F680}" type="presParOf" srcId="{75256826-08FE-457F-934A-36F186CAEF10}" destId="{FD29A687-BB41-4F6A-A59A-466CA2B23F2C}" srcOrd="0" destOrd="0" presId="urn:microsoft.com/office/officeart/2005/8/layout/hierarchy5"/>
    <dgm:cxn modelId="{FA780220-8170-4AC9-8B8E-5485AAEAF928}" type="presParOf" srcId="{75256826-08FE-457F-934A-36F186CAEF10}" destId="{47B30DB8-FD36-4961-B256-FB02DD00E72D}" srcOrd="1" destOrd="0" presId="urn:microsoft.com/office/officeart/2005/8/layout/hierarchy5"/>
    <dgm:cxn modelId="{A435AEFF-D893-43B7-AC13-2B4DE96451AE}" type="presParOf" srcId="{F2388AD1-0CBE-4857-AEF3-40B7C04036C5}" destId="{8E4AE06A-AE86-4C11-B100-6CF54E06F971}" srcOrd="4" destOrd="0" presId="urn:microsoft.com/office/officeart/2005/8/layout/hierarchy5"/>
    <dgm:cxn modelId="{07E6A7C5-9002-453E-9D33-95937161D6E5}" type="presParOf" srcId="{8E4AE06A-AE86-4C11-B100-6CF54E06F971}" destId="{2D83F248-9C32-427D-B65A-B3534218C6FA}" srcOrd="0" destOrd="0" presId="urn:microsoft.com/office/officeart/2005/8/layout/hierarchy5"/>
    <dgm:cxn modelId="{46BF33FB-3F85-48B0-A81A-150E71902505}" type="presParOf" srcId="{F2388AD1-0CBE-4857-AEF3-40B7C04036C5}" destId="{8C1D28C0-B1BF-4E3E-BCF9-B1FC47311B3E}" srcOrd="5" destOrd="0" presId="urn:microsoft.com/office/officeart/2005/8/layout/hierarchy5"/>
    <dgm:cxn modelId="{0C66539E-8F34-4604-A389-A5B57F2523C5}" type="presParOf" srcId="{8C1D28C0-B1BF-4E3E-BCF9-B1FC47311B3E}" destId="{F201CA32-67CC-46A5-BC38-81A6E0158966}" srcOrd="0" destOrd="0" presId="urn:microsoft.com/office/officeart/2005/8/layout/hierarchy5"/>
    <dgm:cxn modelId="{1A97294C-D6D2-4D03-AA38-4E7283A9990B}" type="presParOf" srcId="{8C1D28C0-B1BF-4E3E-BCF9-B1FC47311B3E}" destId="{F05C8BF4-2E48-4498-894A-77A9972412B0}" srcOrd="1" destOrd="0" presId="urn:microsoft.com/office/officeart/2005/8/layout/hierarchy5"/>
    <dgm:cxn modelId="{01F654BF-EEB7-4F74-B00F-8D444BB6D48D}" type="presParOf" srcId="{F05C8BF4-2E48-4498-894A-77A9972412B0}" destId="{9928D186-BAD4-4877-AE47-1CF2EE42BE1C}" srcOrd="0" destOrd="0" presId="urn:microsoft.com/office/officeart/2005/8/layout/hierarchy5"/>
    <dgm:cxn modelId="{CFE29B19-F7A4-48B7-831B-159A1113E2B7}" type="presParOf" srcId="{9928D186-BAD4-4877-AE47-1CF2EE42BE1C}" destId="{834F9FC0-3DE5-4714-85A1-6042279D7F94}" srcOrd="0" destOrd="0" presId="urn:microsoft.com/office/officeart/2005/8/layout/hierarchy5"/>
    <dgm:cxn modelId="{91F93236-1951-4F75-9CF5-89B47EDD42C4}" type="presParOf" srcId="{F05C8BF4-2E48-4498-894A-77A9972412B0}" destId="{1800E32A-6133-4DFA-967A-C8DB44C0584A}" srcOrd="1" destOrd="0" presId="urn:microsoft.com/office/officeart/2005/8/layout/hierarchy5"/>
    <dgm:cxn modelId="{39D25DC7-221C-40DA-84CB-F27F64DCC040}" type="presParOf" srcId="{1800E32A-6133-4DFA-967A-C8DB44C0584A}" destId="{5EA63FE7-1487-4539-BD87-9C83138C556B}" srcOrd="0" destOrd="0" presId="urn:microsoft.com/office/officeart/2005/8/layout/hierarchy5"/>
    <dgm:cxn modelId="{4FE06E7C-E321-4FC5-8D10-03A4CBD58B38}" type="presParOf" srcId="{1800E32A-6133-4DFA-967A-C8DB44C0584A}" destId="{6DB5926F-3B47-4853-AEA6-BBFBF97013BD}" srcOrd="1" destOrd="0" presId="urn:microsoft.com/office/officeart/2005/8/layout/hierarchy5"/>
    <dgm:cxn modelId="{090D6C05-ADBB-41D9-88E9-04DD5F131446}" type="presParOf" srcId="{6DB5926F-3B47-4853-AEA6-BBFBF97013BD}" destId="{A3E33DC0-8FF6-4AA8-8C95-42D44F904D52}" srcOrd="0" destOrd="0" presId="urn:microsoft.com/office/officeart/2005/8/layout/hierarchy5"/>
    <dgm:cxn modelId="{B1BB3E45-852E-4C60-BC80-25B729A7C409}" type="presParOf" srcId="{A3E33DC0-8FF6-4AA8-8C95-42D44F904D52}" destId="{54A74952-1CBA-4970-A081-664EC11CC777}" srcOrd="0" destOrd="0" presId="urn:microsoft.com/office/officeart/2005/8/layout/hierarchy5"/>
    <dgm:cxn modelId="{AB67FE1B-7F6C-4380-AF28-0DA618B6EC77}" type="presParOf" srcId="{6DB5926F-3B47-4853-AEA6-BBFBF97013BD}" destId="{E618CE2E-DCCC-415A-9BF3-B9857A8CDF2E}" srcOrd="1" destOrd="0" presId="urn:microsoft.com/office/officeart/2005/8/layout/hierarchy5"/>
    <dgm:cxn modelId="{F0E50805-51C1-4CF0-B504-A81EFEF5A430}" type="presParOf" srcId="{E618CE2E-DCCC-415A-9BF3-B9857A8CDF2E}" destId="{D920A1C2-C995-4138-9FB0-EB0B4F5CA01A}" srcOrd="0" destOrd="0" presId="urn:microsoft.com/office/officeart/2005/8/layout/hierarchy5"/>
    <dgm:cxn modelId="{A18A3357-8CC6-4AE3-814F-90CEB31922EC}" type="presParOf" srcId="{E618CE2E-DCCC-415A-9BF3-B9857A8CDF2E}" destId="{6FDE8B0B-7F4A-4795-88D3-C52EA2B7E3B2}" srcOrd="1" destOrd="0" presId="urn:microsoft.com/office/officeart/2005/8/layout/hierarchy5"/>
    <dgm:cxn modelId="{D666BC62-BD6B-4D54-A5BE-B90FBE862320}" type="presParOf" srcId="{2F4F1ED2-E510-4EE4-9AEE-BDFADC3D339C}" destId="{23B1817D-9FCC-4137-A08C-40F030A18D5C}" srcOrd="2" destOrd="0" presId="urn:microsoft.com/office/officeart/2005/8/layout/hierarchy5"/>
    <dgm:cxn modelId="{37E16EE0-2F75-450F-8477-C7264A766D62}" type="presParOf" srcId="{23B1817D-9FCC-4137-A08C-40F030A18D5C}" destId="{8C5D1295-141F-48A9-A71A-00E0BB096D90}" srcOrd="0" destOrd="0" presId="urn:microsoft.com/office/officeart/2005/8/layout/hierarchy5"/>
    <dgm:cxn modelId="{F6709A3A-0AB7-43CB-8AA2-270A4F57975B}" type="presParOf" srcId="{2F4F1ED2-E510-4EE4-9AEE-BDFADC3D339C}" destId="{FC204475-420F-49CD-8713-23987259628A}" srcOrd="3" destOrd="0" presId="urn:microsoft.com/office/officeart/2005/8/layout/hierarchy5"/>
    <dgm:cxn modelId="{5ED050BB-EC20-4708-956D-772B1FC7FFE7}" type="presParOf" srcId="{FC204475-420F-49CD-8713-23987259628A}" destId="{3FA80F8B-1BF0-47D0-BC42-3AFA7429D4D7}" srcOrd="0" destOrd="0" presId="urn:microsoft.com/office/officeart/2005/8/layout/hierarchy5"/>
    <dgm:cxn modelId="{21280894-DAE8-488C-8D9D-2E516203B09A}" type="presParOf" srcId="{FC204475-420F-49CD-8713-23987259628A}" destId="{526CDD1C-2EB3-461B-8E01-01882C147257}" srcOrd="1" destOrd="0" presId="urn:microsoft.com/office/officeart/2005/8/layout/hierarchy5"/>
    <dgm:cxn modelId="{7B4EFCEB-D063-476E-A1AB-0AE3DF6A075C}" type="presParOf" srcId="{526CDD1C-2EB3-461B-8E01-01882C147257}" destId="{88CD2277-AA64-44F5-BBAB-7F413BDAF79B}" srcOrd="0" destOrd="0" presId="urn:microsoft.com/office/officeart/2005/8/layout/hierarchy5"/>
    <dgm:cxn modelId="{AA369CA7-AEE4-4B59-87F8-4705843DB95D}" type="presParOf" srcId="{88CD2277-AA64-44F5-BBAB-7F413BDAF79B}" destId="{F648E6FD-E4BD-48A0-BC96-E52D20A01AA8}" srcOrd="0" destOrd="0" presId="urn:microsoft.com/office/officeart/2005/8/layout/hierarchy5"/>
    <dgm:cxn modelId="{DDA57F61-3DCF-4828-887C-B251CE0D6A82}" type="presParOf" srcId="{526CDD1C-2EB3-461B-8E01-01882C147257}" destId="{974B1305-970E-4E8D-8071-EC41F59AE1D8}" srcOrd="1" destOrd="0" presId="urn:microsoft.com/office/officeart/2005/8/layout/hierarchy5"/>
    <dgm:cxn modelId="{B3AD47EB-1A50-463A-9B37-EC079F5AC7D8}" type="presParOf" srcId="{974B1305-970E-4E8D-8071-EC41F59AE1D8}" destId="{FA16786F-A36B-47F7-88F4-75CDC2F4D392}" srcOrd="0" destOrd="0" presId="urn:microsoft.com/office/officeart/2005/8/layout/hierarchy5"/>
    <dgm:cxn modelId="{9922F5A4-0B4A-4BFA-9565-76EC70B12B2E}" type="presParOf" srcId="{974B1305-970E-4E8D-8071-EC41F59AE1D8}" destId="{02D74284-C0AB-480C-AD7A-FEB425E7D51C}" srcOrd="1" destOrd="0" presId="urn:microsoft.com/office/officeart/2005/8/layout/hierarchy5"/>
    <dgm:cxn modelId="{71D8DBC6-EBB5-4608-B9E9-EEFFD75547A5}" type="presParOf" srcId="{02D74284-C0AB-480C-AD7A-FEB425E7D51C}" destId="{8A18982D-FDBB-4D9F-80A4-2FB96FA2FE65}" srcOrd="0" destOrd="0" presId="urn:microsoft.com/office/officeart/2005/8/layout/hierarchy5"/>
    <dgm:cxn modelId="{80B62306-D47D-4214-BD1A-E4DB83F6FD83}" type="presParOf" srcId="{8A18982D-FDBB-4D9F-80A4-2FB96FA2FE65}" destId="{A754FF6B-027A-4E06-9F20-91933B4CFD80}" srcOrd="0" destOrd="0" presId="urn:microsoft.com/office/officeart/2005/8/layout/hierarchy5"/>
    <dgm:cxn modelId="{08E069FC-79EB-4F4D-97D2-93A2643BBD35}" type="presParOf" srcId="{02D74284-C0AB-480C-AD7A-FEB425E7D51C}" destId="{ECEB3E1A-03C0-4A4C-A278-80ABF1115E97}" srcOrd="1" destOrd="0" presId="urn:microsoft.com/office/officeart/2005/8/layout/hierarchy5"/>
    <dgm:cxn modelId="{95160371-929B-4F81-98C0-657BF8BE7B29}" type="presParOf" srcId="{ECEB3E1A-03C0-4A4C-A278-80ABF1115E97}" destId="{B26C962A-A450-49F2-B64F-D11506AF6524}" srcOrd="0" destOrd="0" presId="urn:microsoft.com/office/officeart/2005/8/layout/hierarchy5"/>
    <dgm:cxn modelId="{7E2D6CDA-3D09-46A5-BF00-C851CAF567DF}" type="presParOf" srcId="{ECEB3E1A-03C0-4A4C-A278-80ABF1115E97}" destId="{08BD8909-1DF2-4A1E-A8B3-83AF84902482}" srcOrd="1" destOrd="0" presId="urn:microsoft.com/office/officeart/2005/8/layout/hierarchy5"/>
    <dgm:cxn modelId="{91F2D0DF-0BB1-47BC-8296-A9A3343E2A99}" type="presParOf" srcId="{526CDD1C-2EB3-461B-8E01-01882C147257}" destId="{36F951ED-6509-407D-86D1-AB3E3897FDC7}" srcOrd="2" destOrd="0" presId="urn:microsoft.com/office/officeart/2005/8/layout/hierarchy5"/>
    <dgm:cxn modelId="{B75B24C7-657B-4D2F-BE08-DCA4637B55C7}" type="presParOf" srcId="{36F951ED-6509-407D-86D1-AB3E3897FDC7}" destId="{2B30ED6E-989F-487F-BDB7-5806D3524873}" srcOrd="0" destOrd="0" presId="urn:microsoft.com/office/officeart/2005/8/layout/hierarchy5"/>
    <dgm:cxn modelId="{6E2B0107-CFEC-42C6-AB9E-846264ACE7FC}" type="presParOf" srcId="{526CDD1C-2EB3-461B-8E01-01882C147257}" destId="{3ADAD23D-EB23-4A2E-BE67-29FB9FD9461A}" srcOrd="3" destOrd="0" presId="urn:microsoft.com/office/officeart/2005/8/layout/hierarchy5"/>
    <dgm:cxn modelId="{5D7ECEBC-3FF1-4C20-8E73-E8474CCE0BAE}" type="presParOf" srcId="{3ADAD23D-EB23-4A2E-BE67-29FB9FD9461A}" destId="{D7F3A8B3-B092-491A-BB17-0CDFE1467EB2}" srcOrd="0" destOrd="0" presId="urn:microsoft.com/office/officeart/2005/8/layout/hierarchy5"/>
    <dgm:cxn modelId="{60E65C63-A090-457A-B715-51D644E61892}" type="presParOf" srcId="{3ADAD23D-EB23-4A2E-BE67-29FB9FD9461A}" destId="{0C2EC001-6FF3-4A1D-A988-36EF6ABB3F60}" srcOrd="1" destOrd="0" presId="urn:microsoft.com/office/officeart/2005/8/layout/hierarchy5"/>
    <dgm:cxn modelId="{CA116A7A-A48F-49E9-B024-EACFC4AE45AE}" type="presParOf" srcId="{0C2EC001-6FF3-4A1D-A988-36EF6ABB3F60}" destId="{1081EA7F-CE9A-4181-9912-44ED12998DCE}" srcOrd="0" destOrd="0" presId="urn:microsoft.com/office/officeart/2005/8/layout/hierarchy5"/>
    <dgm:cxn modelId="{80312542-4838-4894-A187-B76176239AE2}" type="presParOf" srcId="{1081EA7F-CE9A-4181-9912-44ED12998DCE}" destId="{BABF2075-0E0F-400A-A344-5B31AA60702F}" srcOrd="0" destOrd="0" presId="urn:microsoft.com/office/officeart/2005/8/layout/hierarchy5"/>
    <dgm:cxn modelId="{D9832CB8-57A9-400A-94EB-987C697D1850}" type="presParOf" srcId="{0C2EC001-6FF3-4A1D-A988-36EF6ABB3F60}" destId="{5BA42A05-3766-4AB6-B3DE-321291B26DC7}" srcOrd="1" destOrd="0" presId="urn:microsoft.com/office/officeart/2005/8/layout/hierarchy5"/>
    <dgm:cxn modelId="{3B6AFCED-F54D-4336-92C3-E67EA61ACF6C}" type="presParOf" srcId="{5BA42A05-3766-4AB6-B3DE-321291B26DC7}" destId="{96FBA947-1291-4984-8B00-941743D9DB2E}" srcOrd="0" destOrd="0" presId="urn:microsoft.com/office/officeart/2005/8/layout/hierarchy5"/>
    <dgm:cxn modelId="{546486FA-DE21-4F03-8534-4EEB72CB1D5A}" type="presParOf" srcId="{5BA42A05-3766-4AB6-B3DE-321291B26DC7}" destId="{98E6A6BE-3CA8-420D-A975-46682F6FE160}" srcOrd="1" destOrd="0" presId="urn:microsoft.com/office/officeart/2005/8/layout/hierarchy5"/>
    <dgm:cxn modelId="{BCF0F1BA-1AB7-4469-9C53-CA69FAED93F7}" type="presParOf" srcId="{D7849E58-9AF1-4367-BCE2-8F4DA292E97B}" destId="{58C9EF7A-706B-40C6-87DB-BA308D838B8D}" srcOrd="1" destOrd="0" presId="urn:microsoft.com/office/officeart/2005/8/layout/hierarchy5"/>
    <dgm:cxn modelId="{94C61F99-26D4-4844-B873-334E9210AA35}" type="presParOf" srcId="{58C9EF7A-706B-40C6-87DB-BA308D838B8D}" destId="{9EF33089-ABE3-4ACC-9EAC-61E1396486E3}" srcOrd="0" destOrd="0" presId="urn:microsoft.com/office/officeart/2005/8/layout/hierarchy5"/>
    <dgm:cxn modelId="{C73DA15B-C8AF-4FBF-A792-B1817C489B5F}" type="presParOf" srcId="{9EF33089-ABE3-4ACC-9EAC-61E1396486E3}" destId="{A8630069-11BE-4497-BCFA-DA172846E701}" srcOrd="0" destOrd="0" presId="urn:microsoft.com/office/officeart/2005/8/layout/hierarchy5"/>
    <dgm:cxn modelId="{FB5B75EC-C14B-4FBB-A9AB-767D2AD7CDCD}" type="presParOf" srcId="{9EF33089-ABE3-4ACC-9EAC-61E1396486E3}" destId="{CA913BD9-496E-4630-8D66-D59D790131D7}" srcOrd="1" destOrd="0" presId="urn:microsoft.com/office/officeart/2005/8/layout/hierarchy5"/>
    <dgm:cxn modelId="{3D3870D6-A3D9-48A2-829B-5430550419CC}" type="presParOf" srcId="{58C9EF7A-706B-40C6-87DB-BA308D838B8D}" destId="{4369207F-7819-4083-9187-568D62C4A247}" srcOrd="1" destOrd="0" presId="urn:microsoft.com/office/officeart/2005/8/layout/hierarchy5"/>
    <dgm:cxn modelId="{B12BFDB0-6F9D-45B6-A4A2-3EC63622A1E0}" type="presParOf" srcId="{4369207F-7819-4083-9187-568D62C4A247}" destId="{F0A63C35-B666-4665-AC3C-E435AA53B04A}" srcOrd="0" destOrd="0" presId="urn:microsoft.com/office/officeart/2005/8/layout/hierarchy5"/>
    <dgm:cxn modelId="{D018DC61-51A8-418A-82B9-C1F095883D4C}" type="presParOf" srcId="{58C9EF7A-706B-40C6-87DB-BA308D838B8D}" destId="{412CDE05-7B69-4BED-A0AA-9391BFE574A6}" srcOrd="2" destOrd="0" presId="urn:microsoft.com/office/officeart/2005/8/layout/hierarchy5"/>
    <dgm:cxn modelId="{B3E7A076-C4EE-42A8-A275-7E2C4B00463C}" type="presParOf" srcId="{412CDE05-7B69-4BED-A0AA-9391BFE574A6}" destId="{C9DC786F-5DA7-4E57-8B1E-65F903FD0503}" srcOrd="0" destOrd="0" presId="urn:microsoft.com/office/officeart/2005/8/layout/hierarchy5"/>
    <dgm:cxn modelId="{A2595A8F-64B6-43DB-AFD5-839B877DBB4F}" type="presParOf" srcId="{412CDE05-7B69-4BED-A0AA-9391BFE574A6}" destId="{F8FE4304-7CD7-4AF0-918E-0E435A8B0360}" srcOrd="1" destOrd="0" presId="urn:microsoft.com/office/officeart/2005/8/layout/hierarchy5"/>
    <dgm:cxn modelId="{A1AEB5C6-00BC-4529-9B9D-3B26CD34CCE4}" type="presParOf" srcId="{58C9EF7A-706B-40C6-87DB-BA308D838B8D}" destId="{BBFCB73A-9315-4F7C-9D5B-A404A093B169}" srcOrd="3" destOrd="0" presId="urn:microsoft.com/office/officeart/2005/8/layout/hierarchy5"/>
    <dgm:cxn modelId="{084A872B-C3DE-4886-B494-63F2428FB9BD}" type="presParOf" srcId="{BBFCB73A-9315-4F7C-9D5B-A404A093B169}" destId="{D1626414-88F6-498F-AFB0-B5BE94E6FB54}" srcOrd="0" destOrd="0" presId="urn:microsoft.com/office/officeart/2005/8/layout/hierarchy5"/>
    <dgm:cxn modelId="{4689CE2C-CFA5-4A63-B932-9B13600BBB3B}" type="presParOf" srcId="{58C9EF7A-706B-40C6-87DB-BA308D838B8D}" destId="{C748B461-FAB8-430E-9F7A-670C5436B34A}" srcOrd="4" destOrd="0" presId="urn:microsoft.com/office/officeart/2005/8/layout/hierarchy5"/>
    <dgm:cxn modelId="{85D8D411-81B9-4D72-A842-54D379FFECB6}" type="presParOf" srcId="{C748B461-FAB8-430E-9F7A-670C5436B34A}" destId="{5F03B710-C5E3-459E-85A5-EE06EE1EE4A6}" srcOrd="0" destOrd="0" presId="urn:microsoft.com/office/officeart/2005/8/layout/hierarchy5"/>
    <dgm:cxn modelId="{9B3A8E48-E387-43C8-91D5-DD62CFBB7F68}" type="presParOf" srcId="{C748B461-FAB8-430E-9F7A-670C5436B34A}" destId="{7A39FCA0-A9F4-469A-B228-7B57EE4B0728}" srcOrd="1" destOrd="0" presId="urn:microsoft.com/office/officeart/2005/8/layout/hierarchy5"/>
    <dgm:cxn modelId="{7C6CB28E-7633-46B4-9B09-DFD5456A01AC}" type="presParOf" srcId="{58C9EF7A-706B-40C6-87DB-BA308D838B8D}" destId="{6DFBA888-A645-40FD-BB22-8B5DF6776C43}" srcOrd="5" destOrd="0" presId="urn:microsoft.com/office/officeart/2005/8/layout/hierarchy5"/>
    <dgm:cxn modelId="{1EA980DD-0551-4E96-A9A1-035E3604020F}" type="presParOf" srcId="{6DFBA888-A645-40FD-BB22-8B5DF6776C43}" destId="{38974385-274D-444A-927C-C8EE961A3218}" srcOrd="0" destOrd="0" presId="urn:microsoft.com/office/officeart/2005/8/layout/hierarchy5"/>
    <dgm:cxn modelId="{460312C4-C2CA-4369-B976-DA10F911ED50}" type="presParOf" srcId="{58C9EF7A-706B-40C6-87DB-BA308D838B8D}" destId="{C6C56E91-8117-4738-BD92-F0A406FCD193}" srcOrd="6" destOrd="0" presId="urn:microsoft.com/office/officeart/2005/8/layout/hierarchy5"/>
    <dgm:cxn modelId="{435901D5-3543-4A60-A608-2F96DA873EDB}" type="presParOf" srcId="{C6C56E91-8117-4738-BD92-F0A406FCD193}" destId="{0FB06D88-6D3E-477F-8BCA-0529CED22744}" srcOrd="0" destOrd="0" presId="urn:microsoft.com/office/officeart/2005/8/layout/hierarchy5"/>
    <dgm:cxn modelId="{703F554E-77B8-4D22-BC05-0E2F5FCC6D7D}" type="presParOf" srcId="{C6C56E91-8117-4738-BD92-F0A406FCD193}" destId="{944788D4-5618-4A5A-8AE3-FAEBA291D7E0}" srcOrd="1" destOrd="0" presId="urn:microsoft.com/office/officeart/2005/8/layout/hierarchy5"/>
    <dgm:cxn modelId="{1CD96FDF-1019-40C9-ABF2-336D8F7EDC58}" type="presParOf" srcId="{58C9EF7A-706B-40C6-87DB-BA308D838B8D}" destId="{7171B984-B842-45C6-87E0-28E4CF88933E}" srcOrd="7" destOrd="0" presId="urn:microsoft.com/office/officeart/2005/8/layout/hierarchy5"/>
    <dgm:cxn modelId="{1F81A96D-BCFE-42B5-BEEC-84760C2226F1}" type="presParOf" srcId="{7171B984-B842-45C6-87E0-28E4CF88933E}" destId="{72B3A47B-015E-4FE6-BE4D-5065B14D139A}" srcOrd="0" destOrd="0" presId="urn:microsoft.com/office/officeart/2005/8/layout/hierarchy5"/>
    <dgm:cxn modelId="{BFC23B07-3C41-4B3F-947A-2DF904EAAB29}" type="presParOf" srcId="{58C9EF7A-706B-40C6-87DB-BA308D838B8D}" destId="{68605BDB-E2CD-4A0D-8761-A9DBDDC11B0B}" srcOrd="8" destOrd="0" presId="urn:microsoft.com/office/officeart/2005/8/layout/hierarchy5"/>
    <dgm:cxn modelId="{2C870EB8-305F-40C7-893F-81115EB970E7}" type="presParOf" srcId="{68605BDB-E2CD-4A0D-8761-A9DBDDC11B0B}" destId="{D343FD5C-B3E5-402E-9E7A-2E3CBB1B2412}" srcOrd="0" destOrd="0" presId="urn:microsoft.com/office/officeart/2005/8/layout/hierarchy5"/>
    <dgm:cxn modelId="{9817F59B-0681-45E3-8ECA-C9C6E2CB4B09}" type="presParOf" srcId="{68605BDB-E2CD-4A0D-8761-A9DBDDC11B0B}" destId="{F3ADCD89-FC4F-431A-96C3-17D12E2F6E4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3FD5C-B3E5-402E-9E7A-2E3CBB1B2412}">
      <dsp:nvSpPr>
        <dsp:cNvPr id="0" name=""/>
        <dsp:cNvSpPr/>
      </dsp:nvSpPr>
      <dsp:spPr>
        <a:xfrm>
          <a:off x="6502591" y="0"/>
          <a:ext cx="1327712" cy="46962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Total number of Migrant workers</a:t>
          </a:r>
          <a:endParaRPr lang="zh-CN" altLang="en-US" sz="16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6502591" y="0"/>
        <a:ext cx="1327712" cy="1408888"/>
      </dsp:txXfrm>
    </dsp:sp>
    <dsp:sp modelId="{0FB06D88-6D3E-477F-8BCA-0529CED22744}">
      <dsp:nvSpPr>
        <dsp:cNvPr id="0" name=""/>
        <dsp:cNvSpPr/>
      </dsp:nvSpPr>
      <dsp:spPr>
        <a:xfrm>
          <a:off x="4953593" y="0"/>
          <a:ext cx="1327712" cy="46962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Ratio</a:t>
          </a:r>
          <a:endParaRPr lang="zh-CN" altLang="en-US" sz="16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4953593" y="0"/>
        <a:ext cx="1327712" cy="1408888"/>
      </dsp:txXfrm>
    </dsp:sp>
    <dsp:sp modelId="{5F03B710-C5E3-459E-85A5-EE06EE1EE4A6}">
      <dsp:nvSpPr>
        <dsp:cNvPr id="0" name=""/>
        <dsp:cNvSpPr/>
      </dsp:nvSpPr>
      <dsp:spPr>
        <a:xfrm>
          <a:off x="3404595" y="0"/>
          <a:ext cx="1327712" cy="46962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By Residence</a:t>
          </a:r>
          <a:endParaRPr lang="zh-CN" altLang="en-US" sz="16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404595" y="0"/>
        <a:ext cx="1327712" cy="1408888"/>
      </dsp:txXfrm>
    </dsp:sp>
    <dsp:sp modelId="{C9DC786F-5DA7-4E57-8B1E-65F903FD0503}">
      <dsp:nvSpPr>
        <dsp:cNvPr id="0" name=""/>
        <dsp:cNvSpPr/>
      </dsp:nvSpPr>
      <dsp:spPr>
        <a:xfrm>
          <a:off x="1855597" y="0"/>
          <a:ext cx="1327712" cy="46962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By </a:t>
          </a:r>
          <a:r>
            <a:rPr lang="en-US" altLang="zh-CN" sz="1600" b="0" kern="1200" dirty="0" err="1" smtClean="0">
              <a:solidFill>
                <a:schemeClr val="tx1"/>
              </a:solidFill>
              <a:latin typeface="Calibri" panose="020F0502020204030204" pitchFamily="34" charset="0"/>
            </a:rPr>
            <a:t>Hukou</a:t>
          </a:r>
          <a:endParaRPr lang="zh-CN" altLang="en-US" sz="16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1855597" y="0"/>
        <a:ext cx="1327712" cy="1408888"/>
      </dsp:txXfrm>
    </dsp:sp>
    <dsp:sp modelId="{A8630069-11BE-4497-BCFA-DA172846E701}">
      <dsp:nvSpPr>
        <dsp:cNvPr id="0" name=""/>
        <dsp:cNvSpPr/>
      </dsp:nvSpPr>
      <dsp:spPr>
        <a:xfrm>
          <a:off x="306599" y="0"/>
          <a:ext cx="1327712" cy="46962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Population Size</a:t>
          </a:r>
          <a:endParaRPr lang="zh-CN" altLang="en-US" sz="16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06599" y="0"/>
        <a:ext cx="1327712" cy="1408888"/>
      </dsp:txXfrm>
    </dsp:sp>
    <dsp:sp modelId="{48EECEAC-D786-434C-9599-F93BCE9BE460}">
      <dsp:nvSpPr>
        <dsp:cNvPr id="0" name=""/>
        <dsp:cNvSpPr/>
      </dsp:nvSpPr>
      <dsp:spPr>
        <a:xfrm>
          <a:off x="417242" y="2841108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Total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population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433445" y="2857311"/>
        <a:ext cx="1074021" cy="520807"/>
      </dsp:txXfrm>
    </dsp:sp>
    <dsp:sp modelId="{05CFD669-03ED-48BD-8127-3471E1AB5D94}">
      <dsp:nvSpPr>
        <dsp:cNvPr id="0" name=""/>
        <dsp:cNvSpPr/>
      </dsp:nvSpPr>
      <dsp:spPr>
        <a:xfrm rot="17945813">
          <a:off x="1289904" y="2709491"/>
          <a:ext cx="91010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910100" y="106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1722202" y="2697340"/>
        <a:ext cx="45505" cy="45505"/>
      </dsp:txXfrm>
    </dsp:sp>
    <dsp:sp modelId="{CBB3B705-E8CA-469A-A0F3-5164EEC8E349}">
      <dsp:nvSpPr>
        <dsp:cNvPr id="0" name=""/>
        <dsp:cNvSpPr/>
      </dsp:nvSpPr>
      <dsp:spPr>
        <a:xfrm>
          <a:off x="1966240" y="2045864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Rural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1982443" y="2062067"/>
        <a:ext cx="1074021" cy="520807"/>
      </dsp:txXfrm>
    </dsp:sp>
    <dsp:sp modelId="{BB243F42-D8FB-427E-9AB4-587BF3AB339D}">
      <dsp:nvSpPr>
        <dsp:cNvPr id="0" name=""/>
        <dsp:cNvSpPr/>
      </dsp:nvSpPr>
      <dsp:spPr>
        <a:xfrm rot="18289469">
          <a:off x="2906456" y="1993771"/>
          <a:ext cx="774992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774992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3274578" y="1984998"/>
        <a:ext cx="38749" cy="38749"/>
      </dsp:txXfrm>
    </dsp:sp>
    <dsp:sp modelId="{7DD73BC8-7479-4F2E-B2D3-5F2891B471D2}">
      <dsp:nvSpPr>
        <dsp:cNvPr id="0" name=""/>
        <dsp:cNvSpPr/>
      </dsp:nvSpPr>
      <dsp:spPr>
        <a:xfrm>
          <a:off x="3515238" y="1409668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Rural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531441" y="1425871"/>
        <a:ext cx="1074021" cy="520807"/>
      </dsp:txXfrm>
    </dsp:sp>
    <dsp:sp modelId="{0CD209ED-5875-4138-B52F-ED5FC81D3901}">
      <dsp:nvSpPr>
        <dsp:cNvPr id="0" name=""/>
        <dsp:cNvSpPr/>
      </dsp:nvSpPr>
      <dsp:spPr>
        <a:xfrm>
          <a:off x="4621665" y="1675673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4831886" y="1675210"/>
        <a:ext cx="22128" cy="22128"/>
      </dsp:txXfrm>
    </dsp:sp>
    <dsp:sp modelId="{B89A71C9-549A-4209-8CE8-ADE5A4E4A236}">
      <dsp:nvSpPr>
        <dsp:cNvPr id="0" name=""/>
        <dsp:cNvSpPr/>
      </dsp:nvSpPr>
      <dsp:spPr>
        <a:xfrm>
          <a:off x="5064236" y="1409668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38.4</a:t>
          </a: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5080439" y="1425871"/>
        <a:ext cx="1074021" cy="520807"/>
      </dsp:txXfrm>
    </dsp:sp>
    <dsp:sp modelId="{3F7C209C-43AE-4D3A-B997-A9EFE4B06764}">
      <dsp:nvSpPr>
        <dsp:cNvPr id="0" name=""/>
        <dsp:cNvSpPr/>
      </dsp:nvSpPr>
      <dsp:spPr>
        <a:xfrm>
          <a:off x="3072667" y="2311869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3282888" y="2311406"/>
        <a:ext cx="22128" cy="22128"/>
      </dsp:txXfrm>
    </dsp:sp>
    <dsp:sp modelId="{18AD7AEB-CF6F-4E0E-BBB7-EA3CFDA4C116}">
      <dsp:nvSpPr>
        <dsp:cNvPr id="0" name=""/>
        <dsp:cNvSpPr/>
      </dsp:nvSpPr>
      <dsp:spPr>
        <a:xfrm>
          <a:off x="3515238" y="2045864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Urban</a:t>
          </a:r>
          <a:r>
            <a:rPr lang="zh-CN" alt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：</a:t>
          </a: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within county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531441" y="2062067"/>
        <a:ext cx="1074021" cy="520807"/>
      </dsp:txXfrm>
    </dsp:sp>
    <dsp:sp modelId="{BB9CAB93-607E-43E4-BA1F-E02A3872FFB0}">
      <dsp:nvSpPr>
        <dsp:cNvPr id="0" name=""/>
        <dsp:cNvSpPr/>
      </dsp:nvSpPr>
      <dsp:spPr>
        <a:xfrm>
          <a:off x="4621665" y="2311869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4831886" y="2311406"/>
        <a:ext cx="22128" cy="22128"/>
      </dsp:txXfrm>
    </dsp:sp>
    <dsp:sp modelId="{CFA51375-E598-4555-98D3-3E9A009B9BEF}">
      <dsp:nvSpPr>
        <dsp:cNvPr id="0" name=""/>
        <dsp:cNvSpPr/>
      </dsp:nvSpPr>
      <dsp:spPr>
        <a:xfrm>
          <a:off x="5064236" y="2045864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15.6%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5080439" y="2062067"/>
        <a:ext cx="1074021" cy="520807"/>
      </dsp:txXfrm>
    </dsp:sp>
    <dsp:sp modelId="{15A07D97-308F-45E3-A867-3E77789DE809}">
      <dsp:nvSpPr>
        <dsp:cNvPr id="0" name=""/>
        <dsp:cNvSpPr/>
      </dsp:nvSpPr>
      <dsp:spPr>
        <a:xfrm>
          <a:off x="6170663" y="2311869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6380884" y="2311406"/>
        <a:ext cx="22128" cy="22128"/>
      </dsp:txXfrm>
    </dsp:sp>
    <dsp:sp modelId="{FD29A687-BB41-4F6A-A59A-466CA2B23F2C}">
      <dsp:nvSpPr>
        <dsp:cNvPr id="0" name=""/>
        <dsp:cNvSpPr/>
      </dsp:nvSpPr>
      <dsp:spPr>
        <a:xfrm>
          <a:off x="6613234" y="2045864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  <a:latin typeface="Calibri" panose="020F0502020204030204" pitchFamily="34" charset="0"/>
            </a:rPr>
            <a:t>211 million</a:t>
          </a:r>
          <a:endParaRPr lang="zh-CN" altLang="en-US" sz="1400" b="1" kern="1200" dirty="0">
            <a:solidFill>
              <a:srgbClr val="FF0000"/>
            </a:solidFill>
            <a:latin typeface="Calibri" panose="020F0502020204030204" pitchFamily="34" charset="0"/>
          </a:endParaRPr>
        </a:p>
      </dsp:txBody>
      <dsp:txXfrm>
        <a:off x="6629437" y="2062067"/>
        <a:ext cx="1074021" cy="520807"/>
      </dsp:txXfrm>
    </dsp:sp>
    <dsp:sp modelId="{8E4AE06A-AE86-4C11-B100-6CF54E06F971}">
      <dsp:nvSpPr>
        <dsp:cNvPr id="0" name=""/>
        <dsp:cNvSpPr/>
      </dsp:nvSpPr>
      <dsp:spPr>
        <a:xfrm rot="3310531">
          <a:off x="2906456" y="2629966"/>
          <a:ext cx="774992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774992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3274578" y="2621193"/>
        <a:ext cx="38749" cy="38749"/>
      </dsp:txXfrm>
    </dsp:sp>
    <dsp:sp modelId="{F201CA32-67CC-46A5-BC38-81A6E0158966}">
      <dsp:nvSpPr>
        <dsp:cNvPr id="0" name=""/>
        <dsp:cNvSpPr/>
      </dsp:nvSpPr>
      <dsp:spPr>
        <a:xfrm>
          <a:off x="3515238" y="2682059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Urban</a:t>
          </a:r>
          <a:r>
            <a:rPr lang="zh-CN" alt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：</a:t>
          </a:r>
          <a:endParaRPr lang="en-US" altLang="zh-CN" sz="1400" b="0" kern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outer county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531441" y="2698262"/>
        <a:ext cx="1074021" cy="520807"/>
      </dsp:txXfrm>
    </dsp:sp>
    <dsp:sp modelId="{9928D186-BAD4-4877-AE47-1CF2EE42BE1C}">
      <dsp:nvSpPr>
        <dsp:cNvPr id="0" name=""/>
        <dsp:cNvSpPr/>
      </dsp:nvSpPr>
      <dsp:spPr>
        <a:xfrm>
          <a:off x="4621665" y="2948064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4831886" y="2947602"/>
        <a:ext cx="22128" cy="22128"/>
      </dsp:txXfrm>
    </dsp:sp>
    <dsp:sp modelId="{5EA63FE7-1487-4539-BD87-9C83138C556B}">
      <dsp:nvSpPr>
        <dsp:cNvPr id="0" name=""/>
        <dsp:cNvSpPr/>
      </dsp:nvSpPr>
      <dsp:spPr>
        <a:xfrm>
          <a:off x="5064236" y="2682059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10.5</a:t>
          </a: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5080439" y="2698262"/>
        <a:ext cx="1074021" cy="520807"/>
      </dsp:txXfrm>
    </dsp:sp>
    <dsp:sp modelId="{A3E33DC0-8FF6-4AA8-8C95-42D44F904D52}">
      <dsp:nvSpPr>
        <dsp:cNvPr id="0" name=""/>
        <dsp:cNvSpPr/>
      </dsp:nvSpPr>
      <dsp:spPr>
        <a:xfrm>
          <a:off x="6170663" y="2948064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6380884" y="2947602"/>
        <a:ext cx="22128" cy="22128"/>
      </dsp:txXfrm>
    </dsp:sp>
    <dsp:sp modelId="{D920A1C2-C995-4138-9FB0-EB0B4F5CA01A}">
      <dsp:nvSpPr>
        <dsp:cNvPr id="0" name=""/>
        <dsp:cNvSpPr/>
      </dsp:nvSpPr>
      <dsp:spPr>
        <a:xfrm>
          <a:off x="6613234" y="2682059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latin typeface="Calibri" panose="020F0502020204030204" pitchFamily="34" charset="0"/>
            </a:rPr>
            <a:t>142million</a:t>
          </a:r>
          <a:endParaRPr lang="zh-CN" altLang="en-US" sz="1400" b="1" kern="1200" dirty="0">
            <a:solidFill>
              <a:srgbClr val="FF0000"/>
            </a:solidFill>
            <a:latin typeface="Calibri" panose="020F0502020204030204" pitchFamily="34" charset="0"/>
          </a:endParaRPr>
        </a:p>
      </dsp:txBody>
      <dsp:txXfrm>
        <a:off x="6629437" y="2698262"/>
        <a:ext cx="1074021" cy="520807"/>
      </dsp:txXfrm>
    </dsp:sp>
    <dsp:sp modelId="{23B1817D-9FCC-4137-A08C-40F030A18D5C}">
      <dsp:nvSpPr>
        <dsp:cNvPr id="0" name=""/>
        <dsp:cNvSpPr/>
      </dsp:nvSpPr>
      <dsp:spPr>
        <a:xfrm rot="3654187">
          <a:off x="1289904" y="3504735"/>
          <a:ext cx="91010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910100" y="106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1722202" y="3492585"/>
        <a:ext cx="45505" cy="45505"/>
      </dsp:txXfrm>
    </dsp:sp>
    <dsp:sp modelId="{3FA80F8B-1BF0-47D0-BC42-3AFA7429D4D7}">
      <dsp:nvSpPr>
        <dsp:cNvPr id="0" name=""/>
        <dsp:cNvSpPr/>
      </dsp:nvSpPr>
      <dsp:spPr>
        <a:xfrm>
          <a:off x="1966240" y="3636353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Non-rural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1982443" y="3652556"/>
        <a:ext cx="1074021" cy="520807"/>
      </dsp:txXfrm>
    </dsp:sp>
    <dsp:sp modelId="{88CD2277-AA64-44F5-BBAB-7F413BDAF79B}">
      <dsp:nvSpPr>
        <dsp:cNvPr id="0" name=""/>
        <dsp:cNvSpPr/>
      </dsp:nvSpPr>
      <dsp:spPr>
        <a:xfrm rot="19457599">
          <a:off x="3021439" y="3743309"/>
          <a:ext cx="545027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545027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3280327" y="3740285"/>
        <a:ext cx="27251" cy="27251"/>
      </dsp:txXfrm>
    </dsp:sp>
    <dsp:sp modelId="{FA16786F-A36B-47F7-88F4-75CDC2F4D392}">
      <dsp:nvSpPr>
        <dsp:cNvPr id="0" name=""/>
        <dsp:cNvSpPr/>
      </dsp:nvSpPr>
      <dsp:spPr>
        <a:xfrm>
          <a:off x="3515238" y="3318255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Urban: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within county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531441" y="3334458"/>
        <a:ext cx="1074021" cy="520807"/>
      </dsp:txXfrm>
    </dsp:sp>
    <dsp:sp modelId="{8A18982D-FDBB-4D9F-80A4-2FB96FA2FE65}">
      <dsp:nvSpPr>
        <dsp:cNvPr id="0" name=""/>
        <dsp:cNvSpPr/>
      </dsp:nvSpPr>
      <dsp:spPr>
        <a:xfrm>
          <a:off x="4621665" y="3584260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4831886" y="3583797"/>
        <a:ext cx="22128" cy="22128"/>
      </dsp:txXfrm>
    </dsp:sp>
    <dsp:sp modelId="{B26C962A-A450-49F2-B64F-D11506AF6524}">
      <dsp:nvSpPr>
        <dsp:cNvPr id="0" name=""/>
        <dsp:cNvSpPr/>
      </dsp:nvSpPr>
      <dsp:spPr>
        <a:xfrm>
          <a:off x="5064236" y="3318255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30.4</a:t>
          </a: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%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5080439" y="3334458"/>
        <a:ext cx="1074021" cy="520807"/>
      </dsp:txXfrm>
    </dsp:sp>
    <dsp:sp modelId="{36F951ED-6509-407D-86D1-AB3E3897FDC7}">
      <dsp:nvSpPr>
        <dsp:cNvPr id="0" name=""/>
        <dsp:cNvSpPr/>
      </dsp:nvSpPr>
      <dsp:spPr>
        <a:xfrm rot="2142401">
          <a:off x="3021439" y="4061407"/>
          <a:ext cx="545027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545027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3280327" y="4058383"/>
        <a:ext cx="27251" cy="27251"/>
      </dsp:txXfrm>
    </dsp:sp>
    <dsp:sp modelId="{D7F3A8B3-B092-491A-BB17-0CDFE1467EB2}">
      <dsp:nvSpPr>
        <dsp:cNvPr id="0" name=""/>
        <dsp:cNvSpPr/>
      </dsp:nvSpPr>
      <dsp:spPr>
        <a:xfrm>
          <a:off x="3515238" y="3954450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Migrant population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3531441" y="3970653"/>
        <a:ext cx="1074021" cy="520807"/>
      </dsp:txXfrm>
    </dsp:sp>
    <dsp:sp modelId="{1081EA7F-CE9A-4181-9912-44ED12998DCE}">
      <dsp:nvSpPr>
        <dsp:cNvPr id="0" name=""/>
        <dsp:cNvSpPr/>
      </dsp:nvSpPr>
      <dsp:spPr>
        <a:xfrm>
          <a:off x="4621665" y="4220455"/>
          <a:ext cx="44257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442570" y="10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b="1" kern="1200">
            <a:solidFill>
              <a:schemeClr val="tx1"/>
            </a:solidFill>
          </a:endParaRPr>
        </a:p>
      </dsp:txBody>
      <dsp:txXfrm>
        <a:off x="4831886" y="4219993"/>
        <a:ext cx="22128" cy="22128"/>
      </dsp:txXfrm>
    </dsp:sp>
    <dsp:sp modelId="{96FBA947-1291-4984-8B00-941743D9DB2E}">
      <dsp:nvSpPr>
        <dsp:cNvPr id="0" name=""/>
        <dsp:cNvSpPr/>
      </dsp:nvSpPr>
      <dsp:spPr>
        <a:xfrm>
          <a:off x="5064236" y="3954450"/>
          <a:ext cx="1106427" cy="5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5.</a:t>
          </a:r>
          <a:r>
            <a:rPr lang="en-US" altLang="zh-CN" sz="1400" b="0" kern="1200" dirty="0" smtClean="0">
              <a:solidFill>
                <a:schemeClr val="tx1"/>
              </a:solidFill>
              <a:latin typeface="Calibri" panose="020F0502020204030204" pitchFamily="34" charset="0"/>
            </a:rPr>
            <a:t>1%</a:t>
          </a:r>
          <a:endParaRPr lang="zh-CN" altLang="en-US" sz="14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5080439" y="3970653"/>
        <a:ext cx="1074021" cy="520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</cdr:x>
      <cdr:y>0.91498</cdr:y>
    </cdr:from>
    <cdr:to>
      <cdr:x>1</cdr:x>
      <cdr:y>0.99745</cdr:y>
    </cdr:to>
    <cdr:sp macro="" textlink="">
      <cdr:nvSpPr>
        <cdr:cNvPr id="2" name="文本框 1"/>
        <cdr:cNvSpPr txBox="1"/>
      </cdr:nvSpPr>
      <cdr:spPr>
        <a:xfrm xmlns:a="http://schemas.openxmlformats.org/drawingml/2006/main">
          <a:off x="4641056" y="3689613"/>
          <a:ext cx="2592288" cy="3325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CN" sz="1600" dirty="0" smtClean="0"/>
            <a:t>Distance</a:t>
          </a:r>
          <a:r>
            <a:rPr lang="zh-CN" altLang="en-US" sz="1600" dirty="0" smtClean="0"/>
            <a:t>（</a:t>
          </a:r>
          <a:r>
            <a:rPr lang="en-US" altLang="zh-CN" sz="1600" dirty="0" smtClean="0"/>
            <a:t>kilometer</a:t>
          </a:r>
          <a:r>
            <a:rPr lang="zh-CN" altLang="en-US" sz="1600" dirty="0" smtClean="0">
              <a:latin typeface="+mn-ea"/>
            </a:rPr>
            <a:t>）</a:t>
          </a:r>
          <a:endParaRPr lang="zh-CN" altLang="en-US" sz="1600" dirty="0">
            <a:latin typeface="+mn-ea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81AF-0675-4D32-9CF4-79CF363484DB}" type="datetimeFigureOut">
              <a:rPr lang="zh-CN" altLang="en-US" smtClean="0"/>
              <a:pPr/>
              <a:t>2014/3/28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3D405-7BB1-4159-B30D-5D4D2D8B76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850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AE5BCB16-EDC2-4DF1-BB7F-FD1B6DD150F9}" type="datetimeFigureOut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7E00BD07-7374-44B3-B571-2BB1364C84F4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02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14145-D017-4A41-9CFA-B277FB507B4B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DED9C-A826-4168-B37D-EA0607E58A37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23F33-8CF4-4608-B432-2B358088E486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F0FEF-9104-4F15-A810-F616C7F49F04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D814A-6FD4-4D7B-A8B9-D67885777210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F2EFF-B1C9-4745-831E-919C8BE447D6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B295C-B4FC-4E55-8F78-6C7F7094174B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710FD-A03E-4FBE-946A-98340545CD9E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1E2F9-A505-4D93-BCDD-BB83A5878001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84457-4B36-492E-BF33-920713D55277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4D2FB-3B9F-4E7D-82BC-0F7F5FE559E1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25F1-6C34-45B7-ACA5-1DCB3467FAEC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69B4B-5A6D-488C-86DE-A8D0B4422B83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A076-006A-4110-B6D0-9EF3EF0B2AA0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483EE-3D6C-4313-8EEC-6940A53CC8D0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2293B-BA53-440E-8C67-E361135C3ED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9A959-C6AA-4D5A-A822-961D9618D1AB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57653-4557-4503-BD3C-F864966E645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62F6F-40DA-4DD5-8AD9-E2B77AB03A2A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92608-CEF7-47DD-8766-59A2FE59E2A8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3467A-885B-4130-8E5A-6E0F8C7D9EAE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9A33F-F39F-4BB7-A602-6C474024320C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8CA73-3C58-4CEF-A53A-2BB67519F999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9A2A7-8742-4104-9E3E-9EF4DAF8778B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4E075-5C2D-476C-A29E-93EDB1511010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9CED7-FA96-4D90-9445-CDDE522FF735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AB1D0-DE7A-4F43-A1FE-B0FC45E42B44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93601-F6D1-4F2C-95FC-85E1A8E617DE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1994-59FD-40B1-A343-2794A3D76918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2FA9-C77B-4C6F-8F68-FD23C10A90A6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100B5-757C-4E86-B5BA-9B5B64E8F43E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2A5D3-9356-4243-8B99-BFCAF54EB67E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05E38-C26B-49A7-AA0B-BB1D6BF0CA74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76E57-2036-465C-B3F9-D5183839039B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9F525-9DA0-4097-8A5A-736056581FA7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36137-915F-4590-95F4-B8636D954C2B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5182-6914-464F-A78F-A212F44AD26A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89050-6AA6-4F9C-9A95-0BB23CF6EC99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08F91-3B75-42AA-B988-5A3AC065A3AA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C5471-FFDB-421D-B7B1-7AA2F4C385FB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92DB-B3E4-4B20-8101-14059FE008F7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307FF-FAB2-44AA-9E6D-81A684C1CBCE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375AF-65A9-4F29-B180-CA0496A9B444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6ED79-039F-4D63-AE4E-C966E185CED0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8F9A0-BD4C-43FC-AB0B-38969A743F82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4F2F2-707D-4BE3-8AE8-B65413C6AA60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9F706-0EC0-4B03-8AB4-7DB93D9AA236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6C744-583B-4BB7-B44E-CC8395D649B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5DA6A-A022-49A9-922D-6C7A53D29930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48C40-55EE-4430-A0F2-78DB94C4FD6F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5DA65-F403-49F4-BC7D-FBF1CCFB18A5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580BB-849C-45A5-B01C-7FC2C7D7643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91ECD-727E-44DD-8D51-19CB80CEE90B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1FF49-595B-429E-871A-8A95FC9DDB12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E7023-617E-49BF-B95E-372DD5861185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70519-58C2-476F-9F8B-510149ADC74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859FC-F76F-4C5E-B128-809601E9B2BF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02A9F-2185-41D9-88EF-48595A83AA78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BA057-7AF8-4C56-B9A0-AD7AFA7CB66B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2676F-9E73-42EE-9EF0-BBEF010FC536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579DD-FA4C-4FFF-81FA-2320738E3543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ADBC2-9AA9-4F0E-B339-F542412F3884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0B14A-D173-45E5-A958-F21B6D1F78E2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77EFA-D0BA-460A-A918-0DF8B2B99E32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29478-1658-49C3-B369-DBB8CC989A8D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3777D-8992-4491-89B6-C9DB0FCE8EB4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7154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571744"/>
            <a:ext cx="8229600" cy="3471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dirty="0" smtClean="0"/>
              <a:t>单击此处编辑母版文本样式</a:t>
            </a:r>
          </a:p>
          <a:p>
            <a:pPr lvl="1"/>
            <a:r>
              <a:rPr lang="zh-CN" dirty="0" smtClean="0"/>
              <a:t>第二级</a:t>
            </a:r>
          </a:p>
          <a:p>
            <a:pPr lvl="2"/>
            <a:r>
              <a:rPr lang="zh-CN" dirty="0" smtClean="0"/>
              <a:t>第三级</a:t>
            </a:r>
          </a:p>
          <a:p>
            <a:pPr lvl="3"/>
            <a:r>
              <a:rPr lang="zh-CN" dirty="0" smtClean="0"/>
              <a:t>第四级</a:t>
            </a:r>
          </a:p>
          <a:p>
            <a:pPr lvl="4"/>
            <a:r>
              <a:rPr lang="zh-CN" dirty="0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5AF43E48-5FDD-4AC8-8935-27CC0C4F4609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FB7BB006-08E8-41A4-9C18-AC92858B07F2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3" descr="备份ppt2"/>
          <p:cNvPicPr>
            <a:picLocks noChangeAspect="1" noChangeArrowheads="1"/>
          </p:cNvPicPr>
          <p:nvPr userDrawn="1"/>
        </p:nvPicPr>
        <p:blipFill>
          <a:blip r:embed="rId13" cstate="print"/>
          <a:srcRect t="20087"/>
          <a:stretch>
            <a:fillRect/>
          </a:stretch>
        </p:blipFill>
        <p:spPr bwMode="auto">
          <a:xfrm>
            <a:off x="73025" y="71414"/>
            <a:ext cx="8997950" cy="852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备份ppt3"/>
          <p:cNvPicPr>
            <a:picLocks noChangeAspect="1" noChangeArrowheads="1"/>
          </p:cNvPicPr>
          <p:nvPr userDrawn="1"/>
        </p:nvPicPr>
        <p:blipFill>
          <a:blip r:embed="rId14" cstate="print"/>
          <a:srcRect t="20434" b="19082"/>
          <a:stretch>
            <a:fillRect/>
          </a:stretch>
        </p:blipFill>
        <p:spPr bwMode="auto">
          <a:xfrm>
            <a:off x="73025" y="6429396"/>
            <a:ext cx="899795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09D15A44-214E-46CC-8598-022F081BD848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8AF1FB69-786F-4F11-A320-8D2C1D5A292F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 smtClean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4A97E4E0-4DF1-4B7F-837A-87A8F833AB3C}" type="datetime1">
              <a:rPr lang="zh-CN" altLang="en-US"/>
              <a:pPr>
                <a:defRPr/>
              </a:pPr>
              <a:t>2014/3/28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 smtClean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 smtClean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CBDCC4CD-1DAD-4446-9897-0C147250072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" y="5518150"/>
            <a:ext cx="8472488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备份pp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25" y="71438"/>
            <a:ext cx="89979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033711" y="1844824"/>
            <a:ext cx="7473950" cy="1654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sz="3600" b="1" dirty="0">
                <a:latin typeface="Rockwell" panose="02060603020205020403" pitchFamily="18" charset="0"/>
                <a:ea typeface="黑体" pitchFamily="2" charset="-122"/>
              </a:rPr>
              <a:t>The regional </a:t>
            </a:r>
            <a:r>
              <a:rPr lang="en-US" altLang="zh-CN" sz="3600" b="1" dirty="0" smtClean="0">
                <a:latin typeface="Rockwell" panose="02060603020205020403" pitchFamily="18" charset="0"/>
                <a:ea typeface="黑体" pitchFamily="2" charset="-122"/>
              </a:rPr>
              <a:t>differences </a:t>
            </a:r>
            <a:r>
              <a:rPr lang="en-US" altLang="zh-CN" sz="3600" b="1">
                <a:latin typeface="Rockwell" panose="02060603020205020403" pitchFamily="18" charset="0"/>
                <a:ea typeface="黑体" pitchFamily="2" charset="-122"/>
              </a:rPr>
              <a:t>of </a:t>
            </a:r>
            <a:r>
              <a:rPr lang="en-US" altLang="zh-CN" sz="3600" b="1" smtClean="0">
                <a:latin typeface="Rockwell" panose="02060603020205020403" pitchFamily="18" charset="0"/>
                <a:ea typeface="黑体" pitchFamily="2" charset="-122"/>
              </a:rPr>
              <a:t>urbanization in </a:t>
            </a:r>
            <a:r>
              <a:rPr lang="en-US" altLang="zh-CN" sz="3600" b="1" dirty="0" smtClean="0">
                <a:latin typeface="Rockwell" panose="02060603020205020403" pitchFamily="18" charset="0"/>
                <a:ea typeface="黑体" pitchFamily="2" charset="-122"/>
              </a:rPr>
              <a:t>China</a:t>
            </a:r>
            <a:endParaRPr lang="zh-CN" altLang="en-US" sz="3600" b="1" dirty="0">
              <a:latin typeface="Rockwell" panose="02060603020205020403" pitchFamily="18" charset="0"/>
              <a:ea typeface="黑体" pitchFamily="2" charset="-122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187624" y="4005064"/>
            <a:ext cx="6985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</a:pPr>
            <a:r>
              <a:rPr lang="en-US" altLang="zh-CN" sz="2400" b="1" dirty="0">
                <a:latin typeface="Calibri" panose="020F0502020204030204" pitchFamily="34" charset="0"/>
              </a:rPr>
              <a:t>China Household Finance </a:t>
            </a:r>
            <a:r>
              <a:rPr lang="en-US" altLang="zh-CN" sz="2400" b="1" dirty="0" smtClean="0">
                <a:latin typeface="Calibri" panose="020F0502020204030204" pitchFamily="34" charset="0"/>
              </a:rPr>
              <a:t>Survey</a:t>
            </a:r>
          </a:p>
          <a:p>
            <a:pPr algn="ctr" eaLnBrk="1" hangingPunct="1">
              <a:lnSpc>
                <a:spcPct val="125000"/>
              </a:lnSpc>
            </a:pPr>
            <a:r>
              <a:rPr lang="en-US" altLang="zh-CN" sz="2400" b="1" dirty="0" smtClean="0">
                <a:latin typeface="Calibri" panose="020F0502020204030204" pitchFamily="34" charset="0"/>
                <a:ea typeface="楷体_GB2312" pitchFamily="49" charset="-122"/>
              </a:rPr>
              <a:t>Huang </a:t>
            </a:r>
            <a:r>
              <a:rPr lang="en-US" altLang="zh-CN" sz="2400" b="1" dirty="0" err="1" smtClean="0">
                <a:latin typeface="Calibri" panose="020F0502020204030204" pitchFamily="34" charset="0"/>
                <a:ea typeface="楷体_GB2312" pitchFamily="49" charset="-122"/>
              </a:rPr>
              <a:t>Yuhong</a:t>
            </a:r>
            <a:endParaRPr lang="zh-CN" altLang="en-US" sz="2400" b="1" dirty="0">
              <a:latin typeface="Calibri" panose="020F050202020403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979151" y="1229851"/>
            <a:ext cx="73372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For </a:t>
            </a:r>
            <a:r>
              <a:rPr lang="en-US" altLang="zh-CN" sz="2400" b="1" dirty="0">
                <a:latin typeface="Rockwell" panose="02060603020205020403" pitchFamily="18" charset="0"/>
              </a:rPr>
              <a:t>51.6% of the population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who are </a:t>
            </a:r>
            <a:r>
              <a:rPr lang="en-US" altLang="zh-CN" sz="2400" b="1" dirty="0">
                <a:latin typeface="Rockwell" panose="02060603020205020403" pitchFamily="18" charset="0"/>
              </a:rPr>
              <a:t>left-behind </a:t>
            </a:r>
            <a:endParaRPr lang="en-US" altLang="zh-CN" sz="2400" b="1" dirty="0" smtClean="0">
              <a:latin typeface="Rockwell" panose="02060603020205020403" pitchFamily="18" charset="0"/>
            </a:endParaRPr>
          </a:p>
          <a:p>
            <a:r>
              <a:rPr lang="en-US" altLang="zh-CN" sz="2400" b="1" dirty="0" smtClean="0">
                <a:latin typeface="Rockwell" panose="02060603020205020403" pitchFamily="18" charset="0"/>
              </a:rPr>
              <a:t>in rural lose </a:t>
            </a:r>
            <a:r>
              <a:rPr lang="en-US" altLang="zh-CN" sz="2400" b="1" dirty="0">
                <a:latin typeface="Rockwell" panose="02060603020205020403" pitchFamily="18" charset="0"/>
              </a:rPr>
              <a:t>labor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ability.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graphicFrame>
        <p:nvGraphicFramePr>
          <p:cNvPr id="6" name="图表 5"/>
          <p:cNvGraphicFramePr/>
          <p:nvPr/>
        </p:nvGraphicFramePr>
        <p:xfrm>
          <a:off x="1115616" y="2204864"/>
          <a:ext cx="6840760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057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237801"/>
            <a:ext cx="7741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Lots of rural young adults has moved to the urban.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图表 6"/>
          <p:cNvGraphicFramePr/>
          <p:nvPr/>
        </p:nvGraphicFramePr>
        <p:xfrm>
          <a:off x="1115616" y="2057400"/>
          <a:ext cx="6912768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292289"/>
            <a:ext cx="8100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Rockwell" panose="02060603020205020403" pitchFamily="18" charset="0"/>
              </a:rPr>
              <a:t>Most highly educated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population has moved to the urban.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图表 4"/>
          <p:cNvGraphicFramePr/>
          <p:nvPr/>
        </p:nvGraphicFramePr>
        <p:xfrm>
          <a:off x="1043608" y="1988840"/>
          <a:ext cx="676875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397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636912"/>
            <a:ext cx="6412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atin typeface="Rockwell" panose="02060603020205020403" pitchFamily="18" charset="0"/>
              </a:rPr>
              <a:t>The regional differences of </a:t>
            </a:r>
            <a:endParaRPr lang="en-US" altLang="zh-CN" sz="3600" b="1" dirty="0" smtClean="0">
              <a:latin typeface="Rockwell" panose="02060603020205020403" pitchFamily="18" charset="0"/>
            </a:endParaRPr>
          </a:p>
          <a:p>
            <a:pPr algn="ctr"/>
            <a:r>
              <a:rPr lang="en-US" altLang="zh-CN" sz="3600" b="1" dirty="0" smtClean="0">
                <a:latin typeface="Rockwell" panose="02060603020205020403" pitchFamily="18" charset="0"/>
              </a:rPr>
              <a:t>urbanization</a:t>
            </a:r>
            <a:endParaRPr lang="zh-CN" altLang="en-US" sz="3600" b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6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9668" y="1061032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People migrate from undeveloped cities to developed ones.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76800"/>
              </p:ext>
            </p:extLst>
          </p:nvPr>
        </p:nvGraphicFramePr>
        <p:xfrm>
          <a:off x="901676" y="2060848"/>
          <a:ext cx="7560840" cy="38020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168"/>
                <a:gridCol w="1512168"/>
                <a:gridCol w="1512168"/>
                <a:gridCol w="1512168"/>
                <a:gridCol w="1512168"/>
              </a:tblGrid>
              <a:tr h="63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zh-CN" sz="180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First-tier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cities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Second-tier</a:t>
                      </a:r>
                      <a:r>
                        <a:rPr lang="en-US" altLang="zh-CN" sz="1600" b="1" kern="1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cities </a:t>
                      </a:r>
                      <a:endParaRPr lang="zh-CN" sz="1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Third-tier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cities </a:t>
                      </a:r>
                      <a:endParaRPr lang="zh-CN" sz="1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Fourth-tier</a:t>
                      </a:r>
                      <a:r>
                        <a:rPr lang="en-US" altLang="zh-CN" sz="1600" b="1" kern="1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cites</a:t>
                      </a:r>
                      <a:endParaRPr lang="zh-CN" sz="1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First-tier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cities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1.9</a:t>
                      </a:r>
                      <a:r>
                        <a:rPr lang="en-US" altLang="zh-CN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0.7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1.3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Second-tier cities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14.4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7.5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6.8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7.4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Third-tier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cities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17.3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12.6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13.4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5.1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Fourth-tier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cites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66.4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78.4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79.1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86.3</a:t>
                      </a:r>
                      <a:r>
                        <a:rPr lang="en-US" altLang="zh-CN" sz="18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b="0" kern="1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367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Summation</a:t>
                      </a:r>
                      <a:endParaRPr lang="zh-CN" sz="16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zh-CN" sz="1600" b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zh-CN" sz="1600" b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zh-CN" sz="1600" b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zh-CN" sz="1600" b="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894656" y="2023523"/>
            <a:ext cx="1672130" cy="728388"/>
            <a:chOff x="878124" y="2260271"/>
            <a:chExt cx="1314533" cy="728388"/>
          </a:xfrm>
        </p:grpSpPr>
        <p:sp>
          <p:nvSpPr>
            <p:cNvPr id="5" name="TextBox 4"/>
            <p:cNvSpPr txBox="1"/>
            <p:nvPr/>
          </p:nvSpPr>
          <p:spPr>
            <a:xfrm>
              <a:off x="902454" y="2619327"/>
              <a:ext cx="8495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Outflow</a:t>
              </a:r>
              <a:endParaRPr lang="zh-CN" altLang="en-US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 bwMode="auto">
            <a:xfrm>
              <a:off x="878124" y="2348880"/>
              <a:ext cx="1167652" cy="53867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1401092" y="2260271"/>
              <a:ext cx="7915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Inflow</a:t>
              </a:r>
              <a:endParaRPr lang="zh-CN" altLang="en-US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024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85836"/>
            <a:ext cx="9082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Rural migrant workers in third-tier and fourth-tier cities </a:t>
            </a:r>
          </a:p>
          <a:p>
            <a:r>
              <a:rPr lang="en-US" altLang="zh-CN" sz="2400" b="1" dirty="0" smtClean="0">
                <a:latin typeface="Rockwell" panose="02060603020205020403" pitchFamily="18" charset="0"/>
              </a:rPr>
              <a:t>have highest proportion, </a:t>
            </a:r>
            <a:r>
              <a:rPr lang="en-US" altLang="zh-CN" sz="2400" b="1" dirty="0">
                <a:latin typeface="Rockwell" panose="02060603020205020403" pitchFamily="18" charset="0"/>
              </a:rPr>
              <a:t>at 51% and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40.8% respectively.</a:t>
            </a:r>
          </a:p>
        </p:txBody>
      </p:sp>
      <p:graphicFrame>
        <p:nvGraphicFramePr>
          <p:cNvPr id="5" name="图表 4"/>
          <p:cNvGraphicFramePr/>
          <p:nvPr/>
        </p:nvGraphicFramePr>
        <p:xfrm>
          <a:off x="611560" y="1916834"/>
          <a:ext cx="7704856" cy="432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4656" y="1124744"/>
            <a:ext cx="763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Third-tier and fourth-tier cities are </a:t>
            </a:r>
            <a:r>
              <a:rPr lang="en-US" altLang="zh-CN" sz="2400" b="1" dirty="0">
                <a:latin typeface="Rockwell" panose="02060603020205020403" pitchFamily="18" charset="0"/>
              </a:rPr>
              <a:t>the key to the future development of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urbanization.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图表 4"/>
          <p:cNvGraphicFramePr/>
          <p:nvPr/>
        </p:nvGraphicFramePr>
        <p:xfrm>
          <a:off x="1187624" y="2132856"/>
          <a:ext cx="662473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35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6944" y="1340768"/>
            <a:ext cx="7775496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b="1" dirty="0" smtClean="0">
                <a:latin typeface="Rockwell" panose="02060603020205020403" pitchFamily="18" charset="0"/>
              </a:rPr>
              <a:t>The future speed of urbanization in </a:t>
            </a:r>
            <a:r>
              <a:rPr lang="en-US" altLang="zh-CN" sz="2400" b="1" dirty="0">
                <a:latin typeface="Rockwell" panose="02060603020205020403" pitchFamily="18" charset="0"/>
              </a:rPr>
              <a:t>potential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cities agglomeration is the fastest.</a:t>
            </a:r>
            <a:endParaRPr lang="zh-CN" altLang="en-US" sz="2200" b="1" dirty="0">
              <a:latin typeface="Rockwell" panose="020606030202050204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图表 4"/>
          <p:cNvGraphicFramePr/>
          <p:nvPr/>
        </p:nvGraphicFramePr>
        <p:xfrm>
          <a:off x="971600" y="2319497"/>
          <a:ext cx="6984776" cy="3845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482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3399452" y="2428868"/>
            <a:ext cx="26308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zh-CN" sz="5400" b="1" dirty="0" smtClean="0">
                <a:latin typeface="+mn-ea"/>
                <a:ea typeface="+mn-ea"/>
              </a:rPr>
              <a:t>Thanks!</a:t>
            </a:r>
            <a:endParaRPr lang="zh-CN" altLang="en-US" sz="5400" b="1" dirty="0">
              <a:latin typeface="+mn-ea"/>
              <a:ea typeface="+mn-ea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000760" y="4000504"/>
            <a:ext cx="2852063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1300" b="1" dirty="0" smtClean="0">
                <a:latin typeface="+mn-ea"/>
                <a:ea typeface="+mn-ea"/>
              </a:rPr>
              <a:t> 中国</a:t>
            </a:r>
            <a:r>
              <a:rPr lang="zh-CN" altLang="en-US" sz="1300" b="1" dirty="0">
                <a:latin typeface="+mn-ea"/>
                <a:ea typeface="+mn-ea"/>
              </a:rPr>
              <a:t>家庭金融调查与</a:t>
            </a:r>
            <a:r>
              <a:rPr lang="zh-CN" altLang="en-US" sz="1300" b="1" dirty="0" smtClean="0">
                <a:latin typeface="+mn-ea"/>
                <a:ea typeface="+mn-ea"/>
              </a:rPr>
              <a:t>研究中心</a:t>
            </a:r>
            <a:endParaRPr lang="en-US" altLang="zh-CN" sz="1300" b="1" dirty="0">
              <a:latin typeface="+mn-ea"/>
              <a:ea typeface="+mn-ea"/>
            </a:endParaRPr>
          </a:p>
          <a:p>
            <a:pPr eaLnBrk="1" hangingPunct="1"/>
            <a:r>
              <a:rPr lang="zh-CN" altLang="en-US" sz="1300" dirty="0">
                <a:latin typeface="+mn-ea"/>
                <a:ea typeface="+mn-ea"/>
              </a:rPr>
              <a:t> </a:t>
            </a:r>
            <a:r>
              <a:rPr lang="zh-CN" altLang="en-US" sz="1300" dirty="0" smtClean="0">
                <a:latin typeface="+mn-ea"/>
                <a:ea typeface="+mn-ea"/>
              </a:rPr>
              <a:t>四川省成都市青羊区光华</a:t>
            </a:r>
            <a:r>
              <a:rPr lang="zh-CN" altLang="en-US" sz="1300" dirty="0">
                <a:latin typeface="+mn-ea"/>
                <a:ea typeface="+mn-ea"/>
              </a:rPr>
              <a:t>村街</a:t>
            </a:r>
            <a:r>
              <a:rPr lang="en-US" altLang="zh-CN" sz="1300" dirty="0">
                <a:latin typeface="+mn-ea"/>
                <a:ea typeface="+mn-ea"/>
              </a:rPr>
              <a:t>55</a:t>
            </a:r>
            <a:r>
              <a:rPr lang="zh-CN" altLang="en-US" sz="1300" dirty="0">
                <a:latin typeface="+mn-ea"/>
                <a:ea typeface="+mn-ea"/>
              </a:rPr>
              <a:t>号</a:t>
            </a:r>
            <a:r>
              <a:rPr lang="en-US" altLang="zh-CN" sz="1300" dirty="0">
                <a:latin typeface="+mn-ea"/>
                <a:ea typeface="+mn-ea"/>
              </a:rPr>
              <a:t> </a:t>
            </a:r>
            <a:endParaRPr lang="en-US" altLang="zh-CN" sz="1300" dirty="0" smtClean="0">
              <a:latin typeface="+mn-ea"/>
              <a:ea typeface="+mn-ea"/>
            </a:endParaRPr>
          </a:p>
          <a:p>
            <a:pPr eaLnBrk="1" hangingPunct="1"/>
            <a:r>
              <a:rPr lang="en-US" altLang="zh-CN" sz="1300" dirty="0" smtClean="0">
                <a:latin typeface="+mn-ea"/>
                <a:ea typeface="+mn-ea"/>
              </a:rPr>
              <a:t> </a:t>
            </a:r>
            <a:r>
              <a:rPr lang="zh-CN" altLang="en-US" sz="1300" dirty="0" smtClean="0">
                <a:latin typeface="+mn-ea"/>
                <a:ea typeface="+mn-ea"/>
              </a:rPr>
              <a:t>西南财经大学 </a:t>
            </a:r>
            <a:r>
              <a:rPr lang="en-US" altLang="zh-CN" sz="1300" dirty="0" smtClean="0">
                <a:latin typeface="Times New Roman" pitchFamily="18" charset="0"/>
                <a:ea typeface="+mn-ea"/>
                <a:cs typeface="Times New Roman" pitchFamily="18" charset="0"/>
              </a:rPr>
              <a:t>610074</a:t>
            </a:r>
          </a:p>
          <a:p>
            <a:pPr eaLnBrk="1" hangingPunct="1"/>
            <a:endParaRPr lang="zh-CN" altLang="en-US" sz="1300" dirty="0" smtClean="0">
              <a:latin typeface="+mn-ea"/>
            </a:endParaRPr>
          </a:p>
          <a:p>
            <a:pPr eaLnBrk="1" hangingPunct="1"/>
            <a:r>
              <a:rPr lang="zh-CN" altLang="en-US" sz="1300" dirty="0" smtClean="0">
                <a:latin typeface="Times New Roman" pitchFamily="18" charset="0"/>
                <a:cs typeface="Times New Roman" pitchFamily="18" charset="0"/>
              </a:rPr>
              <a:t> 电话</a:t>
            </a:r>
            <a:r>
              <a:rPr lang="en-US" altLang="zh-CN" sz="1300" dirty="0" smtClean="0">
                <a:latin typeface="Times New Roman" pitchFamily="18" charset="0"/>
                <a:cs typeface="Times New Roman" pitchFamily="18" charset="0"/>
              </a:rPr>
              <a:t>: +86 28 87352095</a:t>
            </a:r>
          </a:p>
          <a:p>
            <a:pPr eaLnBrk="1" hangingPunct="1"/>
            <a:r>
              <a:rPr lang="zh-CN" altLang="en-US" sz="1300" dirty="0" smtClean="0">
                <a:latin typeface="Times New Roman" pitchFamily="18" charset="0"/>
                <a:cs typeface="Times New Roman" pitchFamily="18" charset="0"/>
              </a:rPr>
              <a:t> 传真</a:t>
            </a:r>
            <a:r>
              <a:rPr lang="en-US" altLang="zh-CN" sz="1300" dirty="0" smtClean="0">
                <a:latin typeface="Times New Roman" pitchFamily="18" charset="0"/>
                <a:cs typeface="Times New Roman" pitchFamily="18" charset="0"/>
              </a:rPr>
              <a:t>: +86 28 87352095</a:t>
            </a:r>
          </a:p>
          <a:p>
            <a:pPr eaLnBrk="1" hangingPunct="1"/>
            <a:r>
              <a:rPr lang="zh-CN" altLang="en-US" sz="1300" dirty="0" smtClean="0">
                <a:latin typeface="Times New Roman" pitchFamily="18" charset="0"/>
                <a:cs typeface="Times New Roman" pitchFamily="18" charset="0"/>
              </a:rPr>
              <a:t> 邮箱</a:t>
            </a:r>
            <a:r>
              <a:rPr lang="en-US" altLang="zh-CN" sz="1300" dirty="0" smtClean="0">
                <a:latin typeface="Times New Roman" pitchFamily="18" charset="0"/>
                <a:cs typeface="Times New Roman" pitchFamily="18" charset="0"/>
              </a:rPr>
              <a:t>: office@chfs.cn</a:t>
            </a:r>
            <a:endParaRPr lang="en-US" altLang="zh-CN" sz="1300" dirty="0">
              <a:latin typeface="+mn-ea"/>
              <a:ea typeface="+mn-ea"/>
            </a:endParaRPr>
          </a:p>
        </p:txBody>
      </p:sp>
      <p:pic>
        <p:nvPicPr>
          <p:cNvPr id="9" name="Picture 2" descr="pp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" y="5518150"/>
            <a:ext cx="8472488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10" descr="Logo剪切画.png"/>
          <p:cNvPicPr>
            <a:picLocks noChangeAspect="1"/>
          </p:cNvPicPr>
          <p:nvPr/>
        </p:nvPicPr>
        <p:blipFill>
          <a:blip r:embed="rId3" cstate="print"/>
          <a:srcRect l="10792" r="10420"/>
          <a:stretch>
            <a:fillRect/>
          </a:stretch>
        </p:blipFill>
        <p:spPr>
          <a:xfrm>
            <a:off x="481420" y="142852"/>
            <a:ext cx="2947572" cy="809138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 bwMode="auto">
          <a:xfrm>
            <a:off x="0" y="1000108"/>
            <a:ext cx="91440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636912"/>
            <a:ext cx="71345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dirty="0" smtClean="0">
                <a:latin typeface="Rockwell" panose="02060603020205020403" pitchFamily="18" charset="0"/>
              </a:rPr>
              <a:t>The basic information of </a:t>
            </a:r>
          </a:p>
          <a:p>
            <a:pPr algn="ctr"/>
            <a:r>
              <a:rPr lang="en-US" altLang="zh-CN" sz="4400" b="1" dirty="0" smtClean="0">
                <a:latin typeface="Rockwell" panose="02060603020205020403" pitchFamily="18" charset="0"/>
              </a:rPr>
              <a:t>urbanization</a:t>
            </a:r>
            <a:endParaRPr lang="zh-CN" altLang="en-US" sz="4400" b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268760"/>
            <a:ext cx="8129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The urbanization rate increases further</a:t>
            </a:r>
            <a:r>
              <a:rPr lang="zh-CN" altLang="en-US" sz="2400" b="1" dirty="0" smtClean="0">
                <a:latin typeface="Rockwell" panose="02060603020205020403" pitchFamily="18" charset="0"/>
              </a:rPr>
              <a:t>：</a:t>
            </a:r>
            <a:endParaRPr lang="en-US" altLang="zh-CN" sz="2400" b="1" dirty="0" smtClean="0">
              <a:latin typeface="Rockwell" panose="02060603020205020403" pitchFamily="18" charset="0"/>
            </a:endParaRPr>
          </a:p>
          <a:p>
            <a:r>
              <a:rPr lang="en-US" altLang="zh-CN" sz="2400" b="1" dirty="0" smtClean="0">
                <a:latin typeface="Rockwell" panose="02060603020205020403" pitchFamily="18" charset="0"/>
              </a:rPr>
              <a:t>The resident population of the urban reached </a:t>
            </a:r>
            <a:r>
              <a:rPr lang="en-US" altLang="zh-CN" sz="2400" b="1" dirty="0" smtClean="0">
                <a:latin typeface="Rockwell" panose="02060603020205020403" pitchFamily="18" charset="0"/>
                <a:cs typeface="Times New Roman" panose="02020603050405020304" pitchFamily="18" charset="0"/>
              </a:rPr>
              <a:t>52.43%.</a:t>
            </a:r>
            <a:endParaRPr lang="zh-CN" altLang="en-US" sz="2400" b="1" dirty="0"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355460"/>
              </p:ext>
            </p:extLst>
          </p:nvPr>
        </p:nvGraphicFramePr>
        <p:xfrm>
          <a:off x="755576" y="2276872"/>
          <a:ext cx="7776864" cy="3526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4375"/>
                <a:gridCol w="2088232"/>
                <a:gridCol w="2304257"/>
              </a:tblGrid>
              <a:tr h="648072">
                <a:tc>
                  <a:txBody>
                    <a:bodyPr/>
                    <a:lstStyle/>
                    <a:p>
                      <a:pPr indent="2679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2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/>
                        </a:rPr>
                        <a:t>Source</a:t>
                      </a:r>
                      <a:endParaRPr lang="zh-CN" sz="22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微软雅黑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679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2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/>
                        </a:rPr>
                        <a:t>Non-Rural </a:t>
                      </a:r>
                      <a:r>
                        <a:rPr lang="en-US" altLang="zh-CN" sz="2200" b="1" kern="10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/>
                        </a:rPr>
                        <a:t>Hukou</a:t>
                      </a:r>
                      <a:endParaRPr lang="en-US" altLang="zh-CN" sz="2200" b="1" kern="1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楷体_GB231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679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200" b="1" kern="1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/>
                        </a:rPr>
                        <a:t>Urbanization Rate</a:t>
                      </a:r>
                      <a:endParaRPr lang="zh-CN" sz="22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微软雅黑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indent="200660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CHFS(2011)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36.05%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49.73%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indent="200660" algn="ctr">
                        <a:spcAft>
                          <a:spcPts val="0"/>
                        </a:spcAft>
                      </a:pPr>
                      <a:r>
                        <a:rPr lang="en-US" sz="22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CHFS(2013)</a:t>
                      </a:r>
                      <a:endParaRPr lang="zh-CN" sz="2200" b="0" kern="10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35.36%</a:t>
                      </a:r>
                      <a:endParaRPr lang="zh-CN" sz="2200" b="0" kern="10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52.43%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indent="200660" algn="just">
                        <a:spcAft>
                          <a:spcPts val="0"/>
                        </a:spcAft>
                      </a:pPr>
                      <a:r>
                        <a:rPr lang="en-US" alt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Ministry of Public</a:t>
                      </a:r>
                      <a:r>
                        <a:rPr lang="en-US" altLang="zh-CN" sz="2200" b="0" kern="1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Security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35.29%</a:t>
                      </a:r>
                      <a:endParaRPr lang="zh-CN" sz="2200" b="0" kern="10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 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indent="200660" algn="ctr">
                        <a:spcAft>
                          <a:spcPts val="0"/>
                        </a:spcAft>
                      </a:pPr>
                      <a:r>
                        <a:rPr lang="en-US" alt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NBS</a:t>
                      </a:r>
                      <a:r>
                        <a:rPr 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2011</a:t>
                      </a:r>
                      <a:r>
                        <a:rPr lang="zh-CN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）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 </a:t>
                      </a:r>
                      <a:endParaRPr lang="zh-CN" sz="2200" b="0" kern="10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51.27%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indent="200660" algn="ctr">
                        <a:spcAft>
                          <a:spcPts val="0"/>
                        </a:spcAft>
                      </a:pPr>
                      <a:r>
                        <a:rPr lang="en-US" alt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NBS</a:t>
                      </a:r>
                      <a:r>
                        <a:rPr lang="zh-CN" sz="2200" b="0" kern="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2012</a:t>
                      </a:r>
                      <a:r>
                        <a:rPr lang="zh-CN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楷体_GB2312"/>
                          <a:cs typeface="Times New Roman" panose="02020603050405020304" pitchFamily="18" charset="0"/>
                        </a:rPr>
                        <a:t>）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 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00025" algn="ctr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微软雅黑"/>
                          <a:cs typeface="Times New Roman" panose="02020603050405020304" pitchFamily="18" charset="0"/>
                        </a:rPr>
                        <a:t>52.57%</a:t>
                      </a:r>
                      <a:endParaRPr lang="zh-CN" sz="2200" b="0" kern="100" dirty="0">
                        <a:effectLst/>
                        <a:latin typeface="Calibri" panose="020F0502020204030204" pitchFamily="34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163750523"/>
              </p:ext>
            </p:extLst>
          </p:nvPr>
        </p:nvGraphicFramePr>
        <p:xfrm>
          <a:off x="539552" y="1397000"/>
          <a:ext cx="813690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04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2486" y="1148467"/>
            <a:ext cx="71799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altLang="zh-CN" sz="2000" b="1" dirty="0" smtClean="0">
                <a:latin typeface="Rockwell" panose="02060603020205020403" pitchFamily="18" charset="0"/>
              </a:rPr>
              <a:t>The number of rural migrants accounts for 26% in 2013,</a:t>
            </a:r>
          </a:p>
          <a:p>
            <a:pPr algn="just"/>
            <a:r>
              <a:rPr lang="en-US" altLang="zh-CN" sz="2000" b="1" dirty="0" smtClean="0">
                <a:latin typeface="Rockwell" panose="02060603020205020403" pitchFamily="18" charset="0"/>
              </a:rPr>
              <a:t> which is 3.1percentage points higher than that of 2011.</a:t>
            </a:r>
            <a:endParaRPr lang="zh-CN" altLang="en-US" sz="2000" b="1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图表 4"/>
          <p:cNvGraphicFramePr/>
          <p:nvPr/>
        </p:nvGraphicFramePr>
        <p:xfrm>
          <a:off x="1259632" y="2060848"/>
          <a:ext cx="691276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243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157843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b="1" dirty="0" smtClean="0">
                <a:latin typeface="Rockwell" panose="02060603020205020403" pitchFamily="18" charset="0"/>
              </a:rPr>
              <a:t>The number of rural migrants in the west increased significantly from 8% in 2011 to 20% in 2013.</a:t>
            </a:r>
            <a:endParaRPr lang="zh-CN" altLang="en-US" sz="2000" b="1" dirty="0" smtClean="0">
              <a:latin typeface="Rockwell" panose="02060603020205020403" pitchFamily="18" charset="0"/>
            </a:endParaRPr>
          </a:p>
        </p:txBody>
      </p:sp>
      <p:graphicFrame>
        <p:nvGraphicFramePr>
          <p:cNvPr id="6" name="图表 5"/>
          <p:cNvGraphicFramePr/>
          <p:nvPr/>
        </p:nvGraphicFramePr>
        <p:xfrm>
          <a:off x="1187624" y="2132856"/>
          <a:ext cx="676875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7453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205474"/>
            <a:ext cx="5895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latin typeface="Rockwell" panose="02060603020205020403" pitchFamily="18" charset="0"/>
              </a:rPr>
              <a:t>Distance is a key factor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for migration.</a:t>
            </a:r>
            <a:endParaRPr lang="zh-CN" altLang="en-US" sz="2400" b="1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图表 4"/>
          <p:cNvGraphicFramePr/>
          <p:nvPr>
            <p:extLst>
              <p:ext uri="{D42A27DB-BD31-4B8C-83A1-F6EECF244321}">
                <p14:modId xmlns:p14="http://schemas.microsoft.com/office/powerpoint/2010/main" val="594455399"/>
              </p:ext>
            </p:extLst>
          </p:nvPr>
        </p:nvGraphicFramePr>
        <p:xfrm>
          <a:off x="1043608" y="1817330"/>
          <a:ext cx="720080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矩形 5"/>
          <p:cNvSpPr/>
          <p:nvPr/>
        </p:nvSpPr>
        <p:spPr>
          <a:xfrm>
            <a:off x="792064" y="2060848"/>
            <a:ext cx="3775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proportion of rural migrants(%)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2900273"/>
            <a:ext cx="6162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600" b="1" dirty="0">
                <a:latin typeface="Rockwell" panose="02060603020205020403" pitchFamily="18" charset="0"/>
              </a:rPr>
              <a:t>The </a:t>
            </a:r>
            <a:r>
              <a:rPr lang="en-US" altLang="zh-CN" sz="3600" b="1" dirty="0" smtClean="0">
                <a:latin typeface="Rockwell" panose="02060603020205020403" pitchFamily="18" charset="0"/>
              </a:rPr>
              <a:t>trends </a:t>
            </a:r>
            <a:r>
              <a:rPr lang="en-US" altLang="zh-CN" sz="3600" b="1" dirty="0">
                <a:latin typeface="Rockwell" panose="02060603020205020403" pitchFamily="18" charset="0"/>
              </a:rPr>
              <a:t>of urbanization</a:t>
            </a:r>
            <a:endParaRPr lang="zh-CN" altLang="en-US" sz="3600" b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83568" y="112681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Rockwell" panose="02060603020205020403" pitchFamily="18" charset="0"/>
              </a:rPr>
              <a:t>40.1% of the rural </a:t>
            </a:r>
            <a:r>
              <a:rPr lang="en-US" altLang="zh-CN" sz="2400" b="1" dirty="0" err="1" smtClean="0">
                <a:latin typeface="Rockwell" panose="02060603020205020403" pitchFamily="18" charset="0"/>
              </a:rPr>
              <a:t>hukou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 population move to the urban, and the </a:t>
            </a:r>
            <a:r>
              <a:rPr lang="en-US" altLang="zh-CN" sz="2400" b="1" dirty="0">
                <a:latin typeface="Rockwell" panose="02060603020205020403" pitchFamily="18" charset="0"/>
              </a:rPr>
              <a:t>majority </a:t>
            </a:r>
            <a:r>
              <a:rPr lang="en-US" altLang="zh-CN" sz="2400" b="1" dirty="0" smtClean="0">
                <a:latin typeface="Rockwell" panose="02060603020205020403" pitchFamily="18" charset="0"/>
              </a:rPr>
              <a:t>migrate within the county</a:t>
            </a:r>
            <a:r>
              <a:rPr lang="en-US" altLang="zh-CN" sz="2400" b="1" dirty="0">
                <a:latin typeface="Rockwell" panose="02060603020205020403" pitchFamily="18" charset="0"/>
              </a:rPr>
              <a:t>.</a:t>
            </a:r>
          </a:p>
        </p:txBody>
      </p:sp>
      <p:graphicFrame>
        <p:nvGraphicFramePr>
          <p:cNvPr id="7" name="图表 6"/>
          <p:cNvGraphicFramePr/>
          <p:nvPr/>
        </p:nvGraphicFramePr>
        <p:xfrm>
          <a:off x="971600" y="2204864"/>
          <a:ext cx="712879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默认设计模板 1">
    <a:dk1>
      <a:srgbClr val="000000"/>
    </a:dk1>
    <a:lt1>
      <a:srgbClr val="FFFFFF"/>
    </a:lt1>
    <a:dk2>
      <a:srgbClr val="000000"/>
    </a:dk2>
    <a:lt2>
      <a:srgbClr val="808080"/>
    </a:lt2>
    <a:accent1>
      <a:srgbClr val="CFDEF3"/>
    </a:accent1>
    <a:accent2>
      <a:srgbClr val="333399"/>
    </a:accent2>
    <a:accent3>
      <a:srgbClr val="FFFFFF"/>
    </a:accent3>
    <a:accent4>
      <a:srgbClr val="000000"/>
    </a:accent4>
    <a:accent5>
      <a:srgbClr val="E4ECF8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Pages>0</Pages>
  <Words>366</Words>
  <Characters>0</Characters>
  <Application>Microsoft Office PowerPoint</Application>
  <DocSecurity>0</DocSecurity>
  <PresentationFormat>On-screen Show (4:3)</PresentationFormat>
  <Lines>0</Lines>
  <Paragraphs>113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默认设计模板</vt:lpstr>
      <vt:lpstr>1_默认设计模板</vt:lpstr>
      <vt:lpstr>2_默认设计模板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Windows User</cp:lastModifiedBy>
  <cp:revision>219</cp:revision>
  <dcterms:created xsi:type="dcterms:W3CDTF">2013-01-25T01:44:32Z</dcterms:created>
  <dcterms:modified xsi:type="dcterms:W3CDTF">2014-03-28T16:43:11Z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2052-9.1.0.4397</vt:lpwstr>
  </property>
</Properties>
</file>