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7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06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29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7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9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33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9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5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6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24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23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60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48138-27CA-4E4E-B928-41A390C691D4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924B-9694-4365-AE72-399D3691F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7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16" y="2458"/>
            <a:ext cx="796899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https://encrypted-tbn2.gstatic.com/images?q=tbn:ANd9GcRKYkKIi4rlkf1PiyHOlf_DEuRgYxmEUnR5VKumn3Z11iMZ7Zybk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5446" y="5943600"/>
            <a:ext cx="451131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939589" y="1220309"/>
            <a:ext cx="1173730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Alumni House</a:t>
            </a:r>
            <a:endParaRPr lang="en-US" sz="2000" b="1" dirty="0">
              <a:solidFill>
                <a:srgbClr val="0000CC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6961" y="5849034"/>
            <a:ext cx="205740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fontAlgn="base"/>
            <a:r>
              <a:rPr lang="en-US" b="1" cap="all" dirty="0">
                <a:solidFill>
                  <a:srgbClr val="0000CC"/>
                </a:solidFill>
                <a:latin typeface="Book Antiqua" panose="02040602050305030304" pitchFamily="18" charset="0"/>
              </a:rPr>
              <a:t>BEST </a:t>
            </a:r>
            <a:r>
              <a:rPr lang="en-US" b="1" cap="all" dirty="0" smtClean="0">
                <a:solidFill>
                  <a:srgbClr val="0000CC"/>
                </a:solidFill>
                <a:latin typeface="Book Antiqua" panose="02040602050305030304" pitchFamily="18" charset="0"/>
              </a:rPr>
              <a:t>WESTERN</a:t>
            </a:r>
            <a:r>
              <a:rPr lang="en-US" b="1" dirty="0">
                <a:solidFill>
                  <a:srgbClr val="0000CC"/>
                </a:solidFill>
                <a:latin typeface="Book Antiqua" panose="02040602050305030304" pitchFamily="18" charset="0"/>
              </a:rPr>
              <a:t> </a:t>
            </a:r>
            <a:endParaRPr lang="en-US" b="1" dirty="0" smtClean="0">
              <a:solidFill>
                <a:srgbClr val="0000CC"/>
              </a:solidFill>
              <a:latin typeface="Book Antiqua" panose="02040602050305030304" pitchFamily="18" charset="0"/>
            </a:endParaRPr>
          </a:p>
          <a:p>
            <a:pPr fontAlgn="base"/>
            <a:r>
              <a:rPr lang="en-US" b="1" dirty="0" smtClean="0">
                <a:solidFill>
                  <a:srgbClr val="0000CC"/>
                </a:solidFill>
                <a:latin typeface="Book Antiqua" panose="02040602050305030304" pitchFamily="18" charset="0"/>
              </a:rPr>
              <a:t>Sovereign Hotel</a:t>
            </a:r>
            <a:endParaRPr lang="en-US" b="1" dirty="0">
              <a:solidFill>
                <a:srgbClr val="0000CC"/>
              </a:solidFill>
              <a:latin typeface="Book Antiqua" panose="02040602050305030304" pitchFamily="18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646" y="1371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1679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16" y="0"/>
            <a:ext cx="796899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646" y="1371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39589" y="1220309"/>
            <a:ext cx="1173730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Alumni House</a:t>
            </a:r>
            <a:endParaRPr lang="en-US" sz="2000" b="1" dirty="0">
              <a:solidFill>
                <a:srgbClr val="0000CC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6" descr="https://encrypted-tbn2.gstatic.com/images?q=tbn:ANd9GcRKYkKIi4rlkf1PiyHOlf_DEuRgYxmEUnR5VKumn3Z11iMZ7Zybk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5446" y="5943600"/>
            <a:ext cx="451131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67465" y="5849034"/>
            <a:ext cx="205740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fontAlgn="base"/>
            <a:r>
              <a:rPr lang="en-US" b="1" cap="all" dirty="0">
                <a:solidFill>
                  <a:srgbClr val="0000CC"/>
                </a:solidFill>
                <a:latin typeface="Book Antiqua" panose="02040602050305030304" pitchFamily="18" charset="0"/>
              </a:rPr>
              <a:t>BEST </a:t>
            </a:r>
            <a:r>
              <a:rPr lang="en-US" b="1" cap="all" dirty="0" smtClean="0">
                <a:solidFill>
                  <a:srgbClr val="0000CC"/>
                </a:solidFill>
                <a:latin typeface="Book Antiqua" panose="02040602050305030304" pitchFamily="18" charset="0"/>
              </a:rPr>
              <a:t>WESTERN</a:t>
            </a:r>
            <a:r>
              <a:rPr lang="en-US" b="1" dirty="0">
                <a:solidFill>
                  <a:srgbClr val="0000CC"/>
                </a:solidFill>
                <a:latin typeface="Book Antiqua" panose="02040602050305030304" pitchFamily="18" charset="0"/>
              </a:rPr>
              <a:t> </a:t>
            </a:r>
            <a:endParaRPr lang="en-US" b="1" dirty="0" smtClean="0">
              <a:solidFill>
                <a:srgbClr val="0000CC"/>
              </a:solidFill>
              <a:latin typeface="Book Antiqua" panose="02040602050305030304" pitchFamily="18" charset="0"/>
            </a:endParaRPr>
          </a:p>
          <a:p>
            <a:pPr fontAlgn="base"/>
            <a:r>
              <a:rPr lang="en-US" b="1" dirty="0" smtClean="0">
                <a:solidFill>
                  <a:srgbClr val="0000CC"/>
                </a:solidFill>
                <a:latin typeface="Book Antiqua" panose="02040602050305030304" pitchFamily="18" charset="0"/>
              </a:rPr>
              <a:t>Sovereign Hotel</a:t>
            </a:r>
            <a:endParaRPr lang="en-US" b="1" dirty="0">
              <a:solidFill>
                <a:srgbClr val="0000CC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323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127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127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University at Albany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2014-04-01T14:36:41Z</dcterms:created>
  <dcterms:modified xsi:type="dcterms:W3CDTF">2014-04-01T14:54:07Z</dcterms:modified>
</cp:coreProperties>
</file>