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2" r:id="rId6"/>
    <p:sldId id="261" r:id="rId7"/>
  </p:sldIdLst>
  <p:sldSz cx="3657600" cy="914400"/>
  <p:notesSz cx="6858000" cy="9144000"/>
  <p:defaultTextStyle>
    <a:defPPr>
      <a:defRPr lang="en-US"/>
    </a:defPPr>
    <a:lvl1pPr marL="0" algn="l" defTabSz="261231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1pPr>
    <a:lvl2pPr marL="130615" algn="l" defTabSz="261231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2pPr>
    <a:lvl3pPr marL="261231" algn="l" defTabSz="261231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3pPr>
    <a:lvl4pPr marL="391846" algn="l" defTabSz="261231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4pPr>
    <a:lvl5pPr marL="522462" algn="l" defTabSz="261231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5pPr>
    <a:lvl6pPr marL="653077" algn="l" defTabSz="261231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6pPr>
    <a:lvl7pPr marL="783693" algn="l" defTabSz="261231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7pPr>
    <a:lvl8pPr marL="914308" algn="l" defTabSz="261231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8pPr>
    <a:lvl9pPr marL="1044924" algn="l" defTabSz="261231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90" d="100"/>
          <a:sy n="390" d="100"/>
        </p:scale>
        <p:origin x="-732" y="-1278"/>
      </p:cViewPr>
      <p:guideLst>
        <p:guide orient="horz" pos="288"/>
        <p:guide pos="115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BF1BC1-8CA1-4CB3-95FD-E6D12DDB6DDE}" type="datetimeFigureOut">
              <a:rPr lang="en-US" smtClean="0"/>
              <a:t>3/6/2014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3429000" y="685800"/>
            <a:ext cx="1371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B8CD29-17EC-47B4-8C04-489A0F4C3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375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61231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1pPr>
    <a:lvl2pPr marL="130615" algn="l" defTabSz="261231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2pPr>
    <a:lvl3pPr marL="261231" algn="l" defTabSz="261231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3pPr>
    <a:lvl4pPr marL="391846" algn="l" defTabSz="261231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4pPr>
    <a:lvl5pPr marL="522462" algn="l" defTabSz="261231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5pPr>
    <a:lvl6pPr marL="653077" algn="l" defTabSz="261231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6pPr>
    <a:lvl7pPr marL="783693" algn="l" defTabSz="261231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7pPr>
    <a:lvl8pPr marL="914308" algn="l" defTabSz="261231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8pPr>
    <a:lvl9pPr marL="1044924" algn="l" defTabSz="261231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3429000" y="685800"/>
            <a:ext cx="1371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B8CD29-17EC-47B4-8C04-489A0F4C3F7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969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B8CD29-17EC-47B4-8C04-489A0F4C3F7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124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" y="284056"/>
            <a:ext cx="3108960" cy="19600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" y="518160"/>
            <a:ext cx="2560320" cy="2336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305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61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91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223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52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83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9141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044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C2889-86AA-44E6-AE4F-94B415D9EC9B}" type="datetimeFigureOut">
              <a:rPr lang="en-US" smtClean="0"/>
              <a:t>3/6/2014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1784-0C02-4B51-8DEC-361010285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554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C2889-86AA-44E6-AE4F-94B415D9EC9B}" type="datetimeFigureOut">
              <a:rPr lang="en-US" smtClean="0"/>
              <a:t>3/6/2014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1784-0C02-4B51-8DEC-361010285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436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51760" y="36618"/>
            <a:ext cx="822960" cy="7802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880" y="36618"/>
            <a:ext cx="2407920" cy="78020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C2889-86AA-44E6-AE4F-94B415D9EC9B}" type="datetimeFigureOut">
              <a:rPr lang="en-US" smtClean="0"/>
              <a:t>3/6/2014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1784-0C02-4B51-8DEC-361010285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842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C2889-86AA-44E6-AE4F-94B415D9EC9B}" type="datetimeFigureOut">
              <a:rPr lang="en-US" smtClean="0"/>
              <a:t>3/6/2014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1784-0C02-4B51-8DEC-361010285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713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925" y="587587"/>
            <a:ext cx="3108960" cy="181610"/>
          </a:xfrm>
        </p:spPr>
        <p:txBody>
          <a:bodyPr anchor="t"/>
          <a:lstStyle>
            <a:lvl1pPr algn="l">
              <a:defRPr sz="11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8925" y="387563"/>
            <a:ext cx="3108960" cy="200025"/>
          </a:xfrm>
        </p:spPr>
        <p:txBody>
          <a:bodyPr anchor="b"/>
          <a:lstStyle>
            <a:lvl1pPr marL="0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1pPr>
            <a:lvl2pPr marL="130599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2pPr>
            <a:lvl3pPr marL="261200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3pPr>
            <a:lvl4pPr marL="391800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4pPr>
            <a:lvl5pPr marL="522399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5pPr>
            <a:lvl6pPr marL="652999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6pPr>
            <a:lvl7pPr marL="783600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7pPr>
            <a:lvl8pPr marL="914199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8pPr>
            <a:lvl9pPr marL="1044799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C2889-86AA-44E6-AE4F-94B415D9EC9B}" type="datetimeFigureOut">
              <a:rPr lang="en-US" smtClean="0"/>
              <a:t>3/6/2014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1784-0C02-4B51-8DEC-361010285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336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2880" y="213360"/>
            <a:ext cx="1615440" cy="603462"/>
          </a:xfrm>
        </p:spPr>
        <p:txBody>
          <a:bodyPr/>
          <a:lstStyle>
            <a:lvl1pPr>
              <a:defRPr sz="800"/>
            </a:lvl1pPr>
            <a:lvl2pPr>
              <a:defRPr sz="700"/>
            </a:lvl2pPr>
            <a:lvl3pPr>
              <a:defRPr sz="600"/>
            </a:lvl3pPr>
            <a:lvl4pPr>
              <a:defRPr sz="500"/>
            </a:lvl4pPr>
            <a:lvl5pPr>
              <a:defRPr sz="500"/>
            </a:lvl5pPr>
            <a:lvl6pPr>
              <a:defRPr sz="500"/>
            </a:lvl6pPr>
            <a:lvl7pPr>
              <a:defRPr sz="500"/>
            </a:lvl7pPr>
            <a:lvl8pPr>
              <a:defRPr sz="500"/>
            </a:lvl8pPr>
            <a:lvl9pPr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59280" y="213360"/>
            <a:ext cx="1615440" cy="603462"/>
          </a:xfrm>
        </p:spPr>
        <p:txBody>
          <a:bodyPr/>
          <a:lstStyle>
            <a:lvl1pPr>
              <a:defRPr sz="800"/>
            </a:lvl1pPr>
            <a:lvl2pPr>
              <a:defRPr sz="700"/>
            </a:lvl2pPr>
            <a:lvl3pPr>
              <a:defRPr sz="600"/>
            </a:lvl3pPr>
            <a:lvl4pPr>
              <a:defRPr sz="500"/>
            </a:lvl4pPr>
            <a:lvl5pPr>
              <a:defRPr sz="500"/>
            </a:lvl5pPr>
            <a:lvl6pPr>
              <a:defRPr sz="500"/>
            </a:lvl6pPr>
            <a:lvl7pPr>
              <a:defRPr sz="500"/>
            </a:lvl7pPr>
            <a:lvl8pPr>
              <a:defRPr sz="500"/>
            </a:lvl8pPr>
            <a:lvl9pPr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C2889-86AA-44E6-AE4F-94B415D9EC9B}" type="datetimeFigureOut">
              <a:rPr lang="en-US" smtClean="0"/>
              <a:t>3/6/2014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1784-0C02-4B51-8DEC-361010285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299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2" y="204682"/>
            <a:ext cx="1616075" cy="85302"/>
          </a:xfrm>
        </p:spPr>
        <p:txBody>
          <a:bodyPr anchor="b"/>
          <a:lstStyle>
            <a:lvl1pPr marL="0" indent="0">
              <a:buNone/>
              <a:defRPr sz="700" b="1"/>
            </a:lvl1pPr>
            <a:lvl2pPr marL="130599" indent="0">
              <a:buNone/>
              <a:defRPr sz="600" b="1"/>
            </a:lvl2pPr>
            <a:lvl3pPr marL="261200" indent="0">
              <a:buNone/>
              <a:defRPr sz="500" b="1"/>
            </a:lvl3pPr>
            <a:lvl4pPr marL="391800" indent="0">
              <a:buNone/>
              <a:defRPr sz="500" b="1"/>
            </a:lvl4pPr>
            <a:lvl5pPr marL="522399" indent="0">
              <a:buNone/>
              <a:defRPr sz="500" b="1"/>
            </a:lvl5pPr>
            <a:lvl6pPr marL="652999" indent="0">
              <a:buNone/>
              <a:defRPr sz="500" b="1"/>
            </a:lvl6pPr>
            <a:lvl7pPr marL="783600" indent="0">
              <a:buNone/>
              <a:defRPr sz="500" b="1"/>
            </a:lvl7pPr>
            <a:lvl8pPr marL="914199" indent="0">
              <a:buNone/>
              <a:defRPr sz="500" b="1"/>
            </a:lvl8pPr>
            <a:lvl9pPr marL="1044799" indent="0">
              <a:buNone/>
              <a:defRPr sz="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882" y="289984"/>
            <a:ext cx="1616075" cy="526838"/>
          </a:xfrm>
        </p:spPr>
        <p:txBody>
          <a:bodyPr/>
          <a:lstStyle>
            <a:lvl1pPr>
              <a:defRPr sz="700"/>
            </a:lvl1pPr>
            <a:lvl2pPr>
              <a:defRPr sz="600"/>
            </a:lvl2pPr>
            <a:lvl3pPr>
              <a:defRPr sz="500"/>
            </a:lvl3pPr>
            <a:lvl4pPr>
              <a:defRPr sz="500"/>
            </a:lvl4pPr>
            <a:lvl5pPr>
              <a:defRPr sz="500"/>
            </a:lvl5pPr>
            <a:lvl6pPr>
              <a:defRPr sz="500"/>
            </a:lvl6pPr>
            <a:lvl7pPr>
              <a:defRPr sz="500"/>
            </a:lvl7pPr>
            <a:lvl8pPr>
              <a:defRPr sz="500"/>
            </a:lvl8pPr>
            <a:lvl9pPr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8010" y="204682"/>
            <a:ext cx="1616710" cy="85302"/>
          </a:xfrm>
        </p:spPr>
        <p:txBody>
          <a:bodyPr anchor="b"/>
          <a:lstStyle>
            <a:lvl1pPr marL="0" indent="0">
              <a:buNone/>
              <a:defRPr sz="700" b="1"/>
            </a:lvl1pPr>
            <a:lvl2pPr marL="130599" indent="0">
              <a:buNone/>
              <a:defRPr sz="600" b="1"/>
            </a:lvl2pPr>
            <a:lvl3pPr marL="261200" indent="0">
              <a:buNone/>
              <a:defRPr sz="500" b="1"/>
            </a:lvl3pPr>
            <a:lvl4pPr marL="391800" indent="0">
              <a:buNone/>
              <a:defRPr sz="500" b="1"/>
            </a:lvl4pPr>
            <a:lvl5pPr marL="522399" indent="0">
              <a:buNone/>
              <a:defRPr sz="500" b="1"/>
            </a:lvl5pPr>
            <a:lvl6pPr marL="652999" indent="0">
              <a:buNone/>
              <a:defRPr sz="500" b="1"/>
            </a:lvl6pPr>
            <a:lvl7pPr marL="783600" indent="0">
              <a:buNone/>
              <a:defRPr sz="500" b="1"/>
            </a:lvl7pPr>
            <a:lvl8pPr marL="914199" indent="0">
              <a:buNone/>
              <a:defRPr sz="500" b="1"/>
            </a:lvl8pPr>
            <a:lvl9pPr marL="1044799" indent="0">
              <a:buNone/>
              <a:defRPr sz="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8010" y="289984"/>
            <a:ext cx="1616710" cy="526838"/>
          </a:xfrm>
        </p:spPr>
        <p:txBody>
          <a:bodyPr/>
          <a:lstStyle>
            <a:lvl1pPr>
              <a:defRPr sz="700"/>
            </a:lvl1pPr>
            <a:lvl2pPr>
              <a:defRPr sz="600"/>
            </a:lvl2pPr>
            <a:lvl3pPr>
              <a:defRPr sz="500"/>
            </a:lvl3pPr>
            <a:lvl4pPr>
              <a:defRPr sz="500"/>
            </a:lvl4pPr>
            <a:lvl5pPr>
              <a:defRPr sz="500"/>
            </a:lvl5pPr>
            <a:lvl6pPr>
              <a:defRPr sz="500"/>
            </a:lvl6pPr>
            <a:lvl7pPr>
              <a:defRPr sz="500"/>
            </a:lvl7pPr>
            <a:lvl8pPr>
              <a:defRPr sz="500"/>
            </a:lvl8pPr>
            <a:lvl9pPr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C2889-86AA-44E6-AE4F-94B415D9EC9B}" type="datetimeFigureOut">
              <a:rPr lang="en-US" smtClean="0"/>
              <a:t>3/6/2014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1784-0C02-4B51-8DEC-361010285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25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C2889-86AA-44E6-AE4F-94B415D9EC9B}" type="datetimeFigureOut">
              <a:rPr lang="en-US" smtClean="0"/>
              <a:t>3/6/2014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1784-0C02-4B51-8DEC-361010285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821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C2889-86AA-44E6-AE4F-94B415D9EC9B}" type="datetimeFigureOut">
              <a:rPr lang="en-US" smtClean="0"/>
              <a:t>3/6/2014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1784-0C02-4B51-8DEC-361010285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79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2" y="36407"/>
            <a:ext cx="1203325" cy="154940"/>
          </a:xfrm>
        </p:spPr>
        <p:txBody>
          <a:bodyPr anchor="b"/>
          <a:lstStyle>
            <a:lvl1pPr algn="l">
              <a:defRPr sz="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0020" y="36408"/>
            <a:ext cx="2044700" cy="780415"/>
          </a:xfrm>
        </p:spPr>
        <p:txBody>
          <a:bodyPr/>
          <a:lstStyle>
            <a:lvl1pPr>
              <a:defRPr sz="900"/>
            </a:lvl1pPr>
            <a:lvl2pPr>
              <a:defRPr sz="800"/>
            </a:lvl2pPr>
            <a:lvl3pPr>
              <a:defRPr sz="700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2" y="191348"/>
            <a:ext cx="1203325" cy="625475"/>
          </a:xfrm>
        </p:spPr>
        <p:txBody>
          <a:bodyPr/>
          <a:lstStyle>
            <a:lvl1pPr marL="0" indent="0">
              <a:buNone/>
              <a:defRPr sz="400"/>
            </a:lvl1pPr>
            <a:lvl2pPr marL="130599" indent="0">
              <a:buNone/>
              <a:defRPr sz="300"/>
            </a:lvl2pPr>
            <a:lvl3pPr marL="261200" indent="0">
              <a:buNone/>
              <a:defRPr sz="300"/>
            </a:lvl3pPr>
            <a:lvl4pPr marL="391800" indent="0">
              <a:buNone/>
              <a:defRPr sz="200"/>
            </a:lvl4pPr>
            <a:lvl5pPr marL="522399" indent="0">
              <a:buNone/>
              <a:defRPr sz="200"/>
            </a:lvl5pPr>
            <a:lvl6pPr marL="652999" indent="0">
              <a:buNone/>
              <a:defRPr sz="200"/>
            </a:lvl6pPr>
            <a:lvl7pPr marL="783600" indent="0">
              <a:buNone/>
              <a:defRPr sz="200"/>
            </a:lvl7pPr>
            <a:lvl8pPr marL="914199" indent="0">
              <a:buNone/>
              <a:defRPr sz="200"/>
            </a:lvl8pPr>
            <a:lvl9pPr marL="1044799" indent="0">
              <a:buNone/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C2889-86AA-44E6-AE4F-94B415D9EC9B}" type="datetimeFigureOut">
              <a:rPr lang="en-US" smtClean="0"/>
              <a:t>3/6/2014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1784-0C02-4B51-8DEC-361010285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762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915" y="640081"/>
            <a:ext cx="2194560" cy="75565"/>
          </a:xfrm>
        </p:spPr>
        <p:txBody>
          <a:bodyPr anchor="b"/>
          <a:lstStyle>
            <a:lvl1pPr algn="l">
              <a:defRPr sz="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6915" y="81704"/>
            <a:ext cx="2194560" cy="548640"/>
          </a:xfrm>
        </p:spPr>
        <p:txBody>
          <a:bodyPr/>
          <a:lstStyle>
            <a:lvl1pPr marL="0" indent="0">
              <a:buNone/>
              <a:defRPr sz="900"/>
            </a:lvl1pPr>
            <a:lvl2pPr marL="130599" indent="0">
              <a:buNone/>
              <a:defRPr sz="800"/>
            </a:lvl2pPr>
            <a:lvl3pPr marL="261200" indent="0">
              <a:buNone/>
              <a:defRPr sz="700"/>
            </a:lvl3pPr>
            <a:lvl4pPr marL="391800" indent="0">
              <a:buNone/>
              <a:defRPr sz="600"/>
            </a:lvl4pPr>
            <a:lvl5pPr marL="522399" indent="0">
              <a:buNone/>
              <a:defRPr sz="600"/>
            </a:lvl5pPr>
            <a:lvl6pPr marL="652999" indent="0">
              <a:buNone/>
              <a:defRPr sz="600"/>
            </a:lvl6pPr>
            <a:lvl7pPr marL="783600" indent="0">
              <a:buNone/>
              <a:defRPr sz="600"/>
            </a:lvl7pPr>
            <a:lvl8pPr marL="914199" indent="0">
              <a:buNone/>
              <a:defRPr sz="600"/>
            </a:lvl8pPr>
            <a:lvl9pPr marL="1044799" indent="0">
              <a:buNone/>
              <a:defRPr sz="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915" y="715646"/>
            <a:ext cx="2194560" cy="107315"/>
          </a:xfrm>
        </p:spPr>
        <p:txBody>
          <a:bodyPr/>
          <a:lstStyle>
            <a:lvl1pPr marL="0" indent="0">
              <a:buNone/>
              <a:defRPr sz="400"/>
            </a:lvl1pPr>
            <a:lvl2pPr marL="130599" indent="0">
              <a:buNone/>
              <a:defRPr sz="300"/>
            </a:lvl2pPr>
            <a:lvl3pPr marL="261200" indent="0">
              <a:buNone/>
              <a:defRPr sz="300"/>
            </a:lvl3pPr>
            <a:lvl4pPr marL="391800" indent="0">
              <a:buNone/>
              <a:defRPr sz="200"/>
            </a:lvl4pPr>
            <a:lvl5pPr marL="522399" indent="0">
              <a:buNone/>
              <a:defRPr sz="200"/>
            </a:lvl5pPr>
            <a:lvl6pPr marL="652999" indent="0">
              <a:buNone/>
              <a:defRPr sz="200"/>
            </a:lvl6pPr>
            <a:lvl7pPr marL="783600" indent="0">
              <a:buNone/>
              <a:defRPr sz="200"/>
            </a:lvl7pPr>
            <a:lvl8pPr marL="914199" indent="0">
              <a:buNone/>
              <a:defRPr sz="200"/>
            </a:lvl8pPr>
            <a:lvl9pPr marL="1044799" indent="0">
              <a:buNone/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C2889-86AA-44E6-AE4F-94B415D9EC9B}" type="datetimeFigureOut">
              <a:rPr lang="en-US" smtClean="0"/>
              <a:t>3/6/2014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51784-0C02-4B51-8DEC-361010285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2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80" y="36618"/>
            <a:ext cx="3291840" cy="152400"/>
          </a:xfrm>
          <a:prstGeom prst="rect">
            <a:avLst/>
          </a:prstGeom>
        </p:spPr>
        <p:txBody>
          <a:bodyPr vert="horz" lIns="26120" tIns="13060" rIns="26120" bIns="1306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" y="213360"/>
            <a:ext cx="3291840" cy="603462"/>
          </a:xfrm>
          <a:prstGeom prst="rect">
            <a:avLst/>
          </a:prstGeom>
        </p:spPr>
        <p:txBody>
          <a:bodyPr vert="horz" lIns="26120" tIns="13060" rIns="26120" bIns="1306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2880" y="847513"/>
            <a:ext cx="853440" cy="48684"/>
          </a:xfrm>
          <a:prstGeom prst="rect">
            <a:avLst/>
          </a:prstGeom>
        </p:spPr>
        <p:txBody>
          <a:bodyPr vert="horz" lIns="26120" tIns="13060" rIns="26120" bIns="13060" rtlCol="0" anchor="ctr"/>
          <a:lstStyle>
            <a:lvl1pPr algn="l">
              <a:defRPr sz="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8C2889-86AA-44E6-AE4F-94B415D9EC9B}" type="datetimeFigureOut">
              <a:rPr lang="en-US" smtClean="0"/>
              <a:t>3/6/2014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49680" y="847513"/>
            <a:ext cx="1158240" cy="48684"/>
          </a:xfrm>
          <a:prstGeom prst="rect">
            <a:avLst/>
          </a:prstGeom>
        </p:spPr>
        <p:txBody>
          <a:bodyPr vert="horz" lIns="26120" tIns="13060" rIns="26120" bIns="13060" rtlCol="0" anchor="ctr"/>
          <a:lstStyle>
            <a:lvl1pPr algn="ctr">
              <a:defRPr sz="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21280" y="847513"/>
            <a:ext cx="853440" cy="48684"/>
          </a:xfrm>
          <a:prstGeom prst="rect">
            <a:avLst/>
          </a:prstGeom>
        </p:spPr>
        <p:txBody>
          <a:bodyPr vert="horz" lIns="26120" tIns="13060" rIns="26120" bIns="13060" rtlCol="0" anchor="ctr"/>
          <a:lstStyle>
            <a:lvl1pPr algn="r">
              <a:defRPr sz="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F51784-0C02-4B51-8DEC-361010285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317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261200" rtl="0" eaLnBrk="1" latinLnBrk="0" hangingPunct="1">
        <a:spcBef>
          <a:spcPct val="0"/>
        </a:spcBef>
        <a:buNone/>
        <a:defRPr sz="1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7950" indent="-97950" algn="l" defTabSz="261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12225" indent="-81625" algn="l" defTabSz="261200" rtl="0" eaLnBrk="1" latinLnBrk="0" hangingPunct="1">
        <a:spcBef>
          <a:spcPct val="20000"/>
        </a:spcBef>
        <a:buFont typeface="Arial" panose="020B0604020202020204" pitchFamily="34" charset="0"/>
        <a:buChar char="–"/>
        <a:defRPr sz="800" kern="1200">
          <a:solidFill>
            <a:schemeClr val="tx1"/>
          </a:solidFill>
          <a:latin typeface="+mn-lt"/>
          <a:ea typeface="+mn-ea"/>
          <a:cs typeface="+mn-cs"/>
        </a:defRPr>
      </a:lvl2pPr>
      <a:lvl3pPr marL="326500" indent="-65300" algn="l" defTabSz="261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3pPr>
      <a:lvl4pPr marL="457099" indent="-65300" algn="l" defTabSz="261200" rtl="0" eaLnBrk="1" latinLnBrk="0" hangingPunct="1">
        <a:spcBef>
          <a:spcPct val="20000"/>
        </a:spcBef>
        <a:buFont typeface="Arial" panose="020B0604020202020204" pitchFamily="34" charset="0"/>
        <a:buChar char="–"/>
        <a:defRPr sz="600" kern="1200">
          <a:solidFill>
            <a:schemeClr val="tx1"/>
          </a:solidFill>
          <a:latin typeface="+mn-lt"/>
          <a:ea typeface="+mn-ea"/>
          <a:cs typeface="+mn-cs"/>
        </a:defRPr>
      </a:lvl4pPr>
      <a:lvl5pPr marL="587700" indent="-65300" algn="l" defTabSz="261200" rtl="0" eaLnBrk="1" latinLnBrk="0" hangingPunct="1">
        <a:spcBef>
          <a:spcPct val="20000"/>
        </a:spcBef>
        <a:buFont typeface="Arial" panose="020B0604020202020204" pitchFamily="34" charset="0"/>
        <a:buChar char="»"/>
        <a:defRPr sz="600" kern="1200">
          <a:solidFill>
            <a:schemeClr val="tx1"/>
          </a:solidFill>
          <a:latin typeface="+mn-lt"/>
          <a:ea typeface="+mn-ea"/>
          <a:cs typeface="+mn-cs"/>
        </a:defRPr>
      </a:lvl5pPr>
      <a:lvl6pPr marL="718299" indent="-65300" algn="l" defTabSz="261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6pPr>
      <a:lvl7pPr marL="848900" indent="-65300" algn="l" defTabSz="261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7pPr>
      <a:lvl8pPr marL="979499" indent="-65300" algn="l" defTabSz="261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8pPr>
      <a:lvl9pPr marL="1110098" indent="-65300" algn="l" defTabSz="261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61200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1pPr>
      <a:lvl2pPr marL="130599" algn="l" defTabSz="261200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2pPr>
      <a:lvl3pPr marL="261200" algn="l" defTabSz="261200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3pPr>
      <a:lvl4pPr marL="391800" algn="l" defTabSz="261200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4pPr>
      <a:lvl5pPr marL="522399" algn="l" defTabSz="261200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5pPr>
      <a:lvl6pPr marL="652999" algn="l" defTabSz="261200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6pPr>
      <a:lvl7pPr marL="783600" algn="l" defTabSz="261200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7pPr>
      <a:lvl8pPr marL="914199" algn="l" defTabSz="261200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8pPr>
      <a:lvl9pPr marL="1044799" algn="l" defTabSz="261200" rtl="0" eaLnBrk="1" latinLnBrk="0" hangingPunct="1">
        <a:defRPr sz="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University at Albany - State University of New Yor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1"/>
            <a:ext cx="3657600" cy="411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0877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4800"/>
            <a:ext cx="3657600" cy="29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670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8170"/>
            <a:ext cx="3657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428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8600"/>
            <a:ext cx="3657600" cy="446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428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4"/>
          <p:cNvPicPr preferRelativeResize="0"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" y="258918"/>
            <a:ext cx="274320" cy="401670"/>
          </a:xfrm>
          <a:prstGeom prst="rect">
            <a:avLst/>
          </a:prstGeom>
          <a:noFill/>
          <a:ln w="12700" cap="rnd" cmpd="thickThin">
            <a:noFill/>
            <a:round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483845" y="491567"/>
            <a:ext cx="2142972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r>
              <a:rPr lang="en-US" sz="800" dirty="0" smtClean="0">
                <a:latin typeface="Charlemagne Std" pitchFamily="82" charset="0"/>
              </a:rPr>
              <a:t>College of ARTS AND SCIENCES</a:t>
            </a:r>
            <a:endParaRPr lang="en-US" sz="800" dirty="0">
              <a:latin typeface="Charlemagne Std" pitchFamily="8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" y="259698"/>
            <a:ext cx="2703017" cy="200055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r>
              <a:rPr lang="en-US" sz="1300" b="1" dirty="0">
                <a:latin typeface="Copperplate Gothic Bold" panose="020E0705020206020404" pitchFamily="34" charset="0"/>
              </a:rPr>
              <a:t>Department of sociology</a:t>
            </a:r>
            <a:endParaRPr lang="en-US" sz="1300" b="1" dirty="0">
              <a:latin typeface="Copperplate Gothic Bold" panose="020E0705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9148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37972" y="517891"/>
            <a:ext cx="3419628" cy="138499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r>
              <a:rPr lang="en-US" sz="900" dirty="0" smtClean="0">
                <a:latin typeface="Copperplate Gothic Bold" panose="020E0705020206020404" pitchFamily="34" charset="0"/>
              </a:rPr>
              <a:t>Rockefeller College of public affairs &amp; policy</a:t>
            </a:r>
            <a:endParaRPr lang="en-US" sz="900" dirty="0">
              <a:latin typeface="Copperplate Gothic Bold" panose="020E07050202060204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276814"/>
            <a:ext cx="3495172" cy="200055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r>
              <a:rPr lang="en-US" sz="1300" b="1" dirty="0" smtClean="0">
                <a:latin typeface="Perpetua Titling MT" panose="02020502060505020804" pitchFamily="18" charset="0"/>
                <a:cs typeface="IrisUPC" panose="020B0604020202020204" pitchFamily="34" charset="-34"/>
              </a:rPr>
              <a:t>Department of Political science</a:t>
            </a:r>
            <a:endParaRPr lang="en-US" sz="1300" b="1" dirty="0">
              <a:latin typeface="Perpetua Titling MT" panose="02020502060505020804" pitchFamily="18" charset="0"/>
              <a:cs typeface="IrisUPC" panose="020B0604020202020204" pitchFamily="34" charset="-34"/>
            </a:endParaRPr>
          </a:p>
        </p:txBody>
      </p:sp>
      <p:pic>
        <p:nvPicPr>
          <p:cNvPr id="5" name="Picture 14"/>
          <p:cNvPicPr preferRelativeResize="0"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71" y="258918"/>
            <a:ext cx="274320" cy="401670"/>
          </a:xfrm>
          <a:prstGeom prst="rect">
            <a:avLst/>
          </a:prstGeom>
          <a:noFill/>
          <a:ln w="12700" cap="rnd" cmpd="thickThin">
            <a:noFill/>
            <a:round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5473793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</TotalTime>
  <Words>21</Words>
  <Application>Microsoft Office PowerPoint</Application>
  <PresentationFormat>Custom</PresentationFormat>
  <Paragraphs>6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at Albany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5</cp:revision>
  <dcterms:created xsi:type="dcterms:W3CDTF">2014-03-06T13:12:48Z</dcterms:created>
  <dcterms:modified xsi:type="dcterms:W3CDTF">2014-03-06T14:07:44Z</dcterms:modified>
</cp:coreProperties>
</file>