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63" r:id="rId4"/>
    <p:sldId id="261" r:id="rId5"/>
    <p:sldId id="258" r:id="rId6"/>
    <p:sldId id="264" r:id="rId7"/>
    <p:sldId id="262" r:id="rId8"/>
    <p:sldId id="257" r:id="rId9"/>
  </p:sldIdLst>
  <p:sldSz cx="3657600" cy="2057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292" y="-1626"/>
      </p:cViewPr>
      <p:guideLst>
        <p:guide orient="horz" pos="648"/>
        <p:guide pos="11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" y="639127"/>
            <a:ext cx="3108960" cy="4410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" y="1165860"/>
            <a:ext cx="2560320" cy="5257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3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6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897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1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79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42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06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5942-3467-46CD-BB3F-946D4C750BC6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6136-116A-4F31-9E55-C072B1451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554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5942-3467-46CD-BB3F-946D4C750BC6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6136-116A-4F31-9E55-C072B1451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436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60" y="82391"/>
            <a:ext cx="822960" cy="175545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" y="82391"/>
            <a:ext cx="2407920" cy="175545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5942-3467-46CD-BB3F-946D4C750BC6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6136-116A-4F31-9E55-C072B1451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842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5942-3467-46CD-BB3F-946D4C750BC6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6136-116A-4F31-9E55-C072B1451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13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" y="1322070"/>
            <a:ext cx="3108960" cy="408623"/>
          </a:xfrm>
        </p:spPr>
        <p:txBody>
          <a:bodyPr anchor="t"/>
          <a:lstStyle>
            <a:lvl1pPr algn="l">
              <a:defRPr sz="1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" y="872014"/>
            <a:ext cx="3108960" cy="450056"/>
          </a:xfrm>
        </p:spPr>
        <p:txBody>
          <a:bodyPr anchor="b"/>
          <a:lstStyle>
            <a:lvl1pPr marL="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1pPr>
            <a:lvl2pPr marL="163266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2pPr>
            <a:lvl3pPr marL="326532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3pPr>
            <a:lvl4pPr marL="489798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4pPr>
            <a:lvl5pPr marL="653064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5pPr>
            <a:lvl6pPr marL="816331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6pPr>
            <a:lvl7pPr marL="979597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7pPr>
            <a:lvl8pPr marL="1142863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8pPr>
            <a:lvl9pPr marL="1306129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5942-3467-46CD-BB3F-946D4C750BC6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6136-116A-4F31-9E55-C072B1451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36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" y="480060"/>
            <a:ext cx="1615440" cy="1357789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9280" y="480060"/>
            <a:ext cx="1615440" cy="1357789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5942-3467-46CD-BB3F-946D4C750BC6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6136-116A-4F31-9E55-C072B1451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299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" y="460534"/>
            <a:ext cx="1616075" cy="191929"/>
          </a:xfrm>
        </p:spPr>
        <p:txBody>
          <a:bodyPr anchor="b"/>
          <a:lstStyle>
            <a:lvl1pPr marL="0" indent="0">
              <a:buNone/>
              <a:defRPr sz="900" b="1"/>
            </a:lvl1pPr>
            <a:lvl2pPr marL="163266" indent="0">
              <a:buNone/>
              <a:defRPr sz="700" b="1"/>
            </a:lvl2pPr>
            <a:lvl3pPr marL="326532" indent="0">
              <a:buNone/>
              <a:defRPr sz="600" b="1"/>
            </a:lvl3pPr>
            <a:lvl4pPr marL="489798" indent="0">
              <a:buNone/>
              <a:defRPr sz="600" b="1"/>
            </a:lvl4pPr>
            <a:lvl5pPr marL="653064" indent="0">
              <a:buNone/>
              <a:defRPr sz="600" b="1"/>
            </a:lvl5pPr>
            <a:lvl6pPr marL="816331" indent="0">
              <a:buNone/>
              <a:defRPr sz="600" b="1"/>
            </a:lvl6pPr>
            <a:lvl7pPr marL="979597" indent="0">
              <a:buNone/>
              <a:defRPr sz="600" b="1"/>
            </a:lvl7pPr>
            <a:lvl8pPr marL="1142863" indent="0">
              <a:buNone/>
              <a:defRPr sz="600" b="1"/>
            </a:lvl8pPr>
            <a:lvl9pPr marL="1306129" indent="0">
              <a:buNone/>
              <a:defRPr sz="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" y="652463"/>
            <a:ext cx="1616075" cy="1185386"/>
          </a:xfrm>
        </p:spPr>
        <p:txBody>
          <a:bodyPr/>
          <a:lstStyle>
            <a:lvl1pPr>
              <a:defRPr sz="900"/>
            </a:lvl1pPr>
            <a:lvl2pPr>
              <a:defRPr sz="7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" y="460534"/>
            <a:ext cx="1616710" cy="191929"/>
          </a:xfrm>
        </p:spPr>
        <p:txBody>
          <a:bodyPr anchor="b"/>
          <a:lstStyle>
            <a:lvl1pPr marL="0" indent="0">
              <a:buNone/>
              <a:defRPr sz="900" b="1"/>
            </a:lvl1pPr>
            <a:lvl2pPr marL="163266" indent="0">
              <a:buNone/>
              <a:defRPr sz="700" b="1"/>
            </a:lvl2pPr>
            <a:lvl3pPr marL="326532" indent="0">
              <a:buNone/>
              <a:defRPr sz="600" b="1"/>
            </a:lvl3pPr>
            <a:lvl4pPr marL="489798" indent="0">
              <a:buNone/>
              <a:defRPr sz="600" b="1"/>
            </a:lvl4pPr>
            <a:lvl5pPr marL="653064" indent="0">
              <a:buNone/>
              <a:defRPr sz="600" b="1"/>
            </a:lvl5pPr>
            <a:lvl6pPr marL="816331" indent="0">
              <a:buNone/>
              <a:defRPr sz="600" b="1"/>
            </a:lvl6pPr>
            <a:lvl7pPr marL="979597" indent="0">
              <a:buNone/>
              <a:defRPr sz="600" b="1"/>
            </a:lvl7pPr>
            <a:lvl8pPr marL="1142863" indent="0">
              <a:buNone/>
              <a:defRPr sz="600" b="1"/>
            </a:lvl8pPr>
            <a:lvl9pPr marL="1306129" indent="0">
              <a:buNone/>
              <a:defRPr sz="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" y="652463"/>
            <a:ext cx="1616710" cy="1185386"/>
          </a:xfrm>
        </p:spPr>
        <p:txBody>
          <a:bodyPr/>
          <a:lstStyle>
            <a:lvl1pPr>
              <a:defRPr sz="900"/>
            </a:lvl1pPr>
            <a:lvl2pPr>
              <a:defRPr sz="7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5942-3467-46CD-BB3F-946D4C750BC6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6136-116A-4F31-9E55-C072B1451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25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5942-3467-46CD-BB3F-946D4C750BC6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6136-116A-4F31-9E55-C072B1451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821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5942-3467-46CD-BB3F-946D4C750BC6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6136-116A-4F31-9E55-C072B1451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7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81915"/>
            <a:ext cx="1203325" cy="348615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" y="81915"/>
            <a:ext cx="2044700" cy="1755934"/>
          </a:xfrm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9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" y="430530"/>
            <a:ext cx="1203325" cy="1407319"/>
          </a:xfrm>
        </p:spPr>
        <p:txBody>
          <a:bodyPr/>
          <a:lstStyle>
            <a:lvl1pPr marL="0" indent="0">
              <a:buNone/>
              <a:defRPr sz="500"/>
            </a:lvl1pPr>
            <a:lvl2pPr marL="163266" indent="0">
              <a:buNone/>
              <a:defRPr sz="400"/>
            </a:lvl2pPr>
            <a:lvl3pPr marL="326532" indent="0">
              <a:buNone/>
              <a:defRPr sz="400"/>
            </a:lvl3pPr>
            <a:lvl4pPr marL="489798" indent="0">
              <a:buNone/>
              <a:defRPr sz="300"/>
            </a:lvl4pPr>
            <a:lvl5pPr marL="653064" indent="0">
              <a:buNone/>
              <a:defRPr sz="300"/>
            </a:lvl5pPr>
            <a:lvl6pPr marL="816331" indent="0">
              <a:buNone/>
              <a:defRPr sz="300"/>
            </a:lvl6pPr>
            <a:lvl7pPr marL="979597" indent="0">
              <a:buNone/>
              <a:defRPr sz="300"/>
            </a:lvl7pPr>
            <a:lvl8pPr marL="1142863" indent="0">
              <a:buNone/>
              <a:defRPr sz="300"/>
            </a:lvl8pPr>
            <a:lvl9pPr marL="1306129" indent="0">
              <a:buNone/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5942-3467-46CD-BB3F-946D4C750BC6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6136-116A-4F31-9E55-C072B1451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62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" y="1440180"/>
            <a:ext cx="2194560" cy="170021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" y="183833"/>
            <a:ext cx="2194560" cy="1234440"/>
          </a:xfrm>
        </p:spPr>
        <p:txBody>
          <a:bodyPr/>
          <a:lstStyle>
            <a:lvl1pPr marL="0" indent="0">
              <a:buNone/>
              <a:defRPr sz="1100"/>
            </a:lvl1pPr>
            <a:lvl2pPr marL="163266" indent="0">
              <a:buNone/>
              <a:defRPr sz="1000"/>
            </a:lvl2pPr>
            <a:lvl3pPr marL="326532" indent="0">
              <a:buNone/>
              <a:defRPr sz="900"/>
            </a:lvl3pPr>
            <a:lvl4pPr marL="489798" indent="0">
              <a:buNone/>
              <a:defRPr sz="700"/>
            </a:lvl4pPr>
            <a:lvl5pPr marL="653064" indent="0">
              <a:buNone/>
              <a:defRPr sz="700"/>
            </a:lvl5pPr>
            <a:lvl6pPr marL="816331" indent="0">
              <a:buNone/>
              <a:defRPr sz="700"/>
            </a:lvl6pPr>
            <a:lvl7pPr marL="979597" indent="0">
              <a:buNone/>
              <a:defRPr sz="700"/>
            </a:lvl7pPr>
            <a:lvl8pPr marL="1142863" indent="0">
              <a:buNone/>
              <a:defRPr sz="700"/>
            </a:lvl8pPr>
            <a:lvl9pPr marL="1306129" indent="0">
              <a:buNone/>
              <a:defRPr sz="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" y="1610201"/>
            <a:ext cx="2194560" cy="241459"/>
          </a:xfrm>
        </p:spPr>
        <p:txBody>
          <a:bodyPr/>
          <a:lstStyle>
            <a:lvl1pPr marL="0" indent="0">
              <a:buNone/>
              <a:defRPr sz="500"/>
            </a:lvl1pPr>
            <a:lvl2pPr marL="163266" indent="0">
              <a:buNone/>
              <a:defRPr sz="400"/>
            </a:lvl2pPr>
            <a:lvl3pPr marL="326532" indent="0">
              <a:buNone/>
              <a:defRPr sz="400"/>
            </a:lvl3pPr>
            <a:lvl4pPr marL="489798" indent="0">
              <a:buNone/>
              <a:defRPr sz="300"/>
            </a:lvl4pPr>
            <a:lvl5pPr marL="653064" indent="0">
              <a:buNone/>
              <a:defRPr sz="300"/>
            </a:lvl5pPr>
            <a:lvl6pPr marL="816331" indent="0">
              <a:buNone/>
              <a:defRPr sz="300"/>
            </a:lvl6pPr>
            <a:lvl7pPr marL="979597" indent="0">
              <a:buNone/>
              <a:defRPr sz="300"/>
            </a:lvl7pPr>
            <a:lvl8pPr marL="1142863" indent="0">
              <a:buNone/>
              <a:defRPr sz="300"/>
            </a:lvl8pPr>
            <a:lvl9pPr marL="1306129" indent="0">
              <a:buNone/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5942-3467-46CD-BB3F-946D4C750BC6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6136-116A-4F31-9E55-C072B1451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" y="82391"/>
            <a:ext cx="3291840" cy="342900"/>
          </a:xfrm>
          <a:prstGeom prst="rect">
            <a:avLst/>
          </a:prstGeom>
        </p:spPr>
        <p:txBody>
          <a:bodyPr vert="horz" lIns="32653" tIns="16327" rIns="32653" bIns="1632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" y="480060"/>
            <a:ext cx="3291840" cy="1357789"/>
          </a:xfrm>
          <a:prstGeom prst="rect">
            <a:avLst/>
          </a:prstGeom>
        </p:spPr>
        <p:txBody>
          <a:bodyPr vert="horz" lIns="32653" tIns="16327" rIns="32653" bIns="1632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" y="1906905"/>
            <a:ext cx="853440" cy="109538"/>
          </a:xfrm>
          <a:prstGeom prst="rect">
            <a:avLst/>
          </a:prstGeom>
        </p:spPr>
        <p:txBody>
          <a:bodyPr vert="horz" lIns="32653" tIns="16327" rIns="32653" bIns="16327" rtlCol="0" anchor="ctr"/>
          <a:lstStyle>
            <a:lvl1pPr algn="l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F5942-3467-46CD-BB3F-946D4C750BC6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" y="1906905"/>
            <a:ext cx="1158240" cy="109538"/>
          </a:xfrm>
          <a:prstGeom prst="rect">
            <a:avLst/>
          </a:prstGeom>
        </p:spPr>
        <p:txBody>
          <a:bodyPr vert="horz" lIns="32653" tIns="16327" rIns="32653" bIns="16327" rtlCol="0" anchor="ctr"/>
          <a:lstStyle>
            <a:lvl1pPr algn="ct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" y="1906905"/>
            <a:ext cx="853440" cy="109538"/>
          </a:xfrm>
          <a:prstGeom prst="rect">
            <a:avLst/>
          </a:prstGeom>
        </p:spPr>
        <p:txBody>
          <a:bodyPr vert="horz" lIns="32653" tIns="16327" rIns="32653" bIns="16327" rtlCol="0" anchor="ctr"/>
          <a:lstStyle>
            <a:lvl1pPr algn="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86136-116A-4F31-9E55-C072B1451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317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326532" rtl="0" eaLnBrk="1" latinLnBrk="0" hangingPunct="1">
        <a:spcBef>
          <a:spcPct val="0"/>
        </a:spcBef>
        <a:buNone/>
        <a:defRPr sz="1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50" indent="-122450" algn="l" defTabSz="326532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265307" indent="-102041" algn="l" defTabSz="326532" rtl="0" eaLnBrk="1" latinLnBrk="0" hangingPunct="1">
        <a:spcBef>
          <a:spcPct val="20000"/>
        </a:spcBef>
        <a:buFont typeface="Arial" panose="020B060402020202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408165" indent="-81633" algn="l" defTabSz="326532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571431" indent="-81633" algn="l" defTabSz="326532" rtl="0" eaLnBrk="1" latinLnBrk="0" hangingPunct="1">
        <a:spcBef>
          <a:spcPct val="20000"/>
        </a:spcBef>
        <a:buFont typeface="Arial" panose="020B0604020202020204" pitchFamily="34" charset="0"/>
        <a:buChar char="–"/>
        <a:defRPr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734698" indent="-81633" algn="l" defTabSz="326532" rtl="0" eaLnBrk="1" latinLnBrk="0" hangingPunct="1">
        <a:spcBef>
          <a:spcPct val="20000"/>
        </a:spcBef>
        <a:buFont typeface="Arial" panose="020B0604020202020204" pitchFamily="34" charset="0"/>
        <a:buChar char="»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897964" indent="-81633" algn="l" defTabSz="326532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061230" indent="-81633" algn="l" defTabSz="326532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224496" indent="-81633" algn="l" defTabSz="326532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387762" indent="-81633" algn="l" defTabSz="326532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6532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1pPr>
      <a:lvl2pPr marL="163266" algn="l" defTabSz="326532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2pPr>
      <a:lvl3pPr marL="326532" algn="l" defTabSz="326532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9798" algn="l" defTabSz="326532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653064" algn="l" defTabSz="326532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816331" algn="l" defTabSz="326532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979597" algn="l" defTabSz="326532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1142863" algn="l" defTabSz="326532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306129" algn="l" defTabSz="326532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" y="0"/>
            <a:ext cx="4478217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887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University at Albany - State University of New Yor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0100"/>
            <a:ext cx="3657600" cy="411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3338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3835"/>
            <a:ext cx="3657600" cy="1722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2057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9191"/>
            <a:ext cx="3657600" cy="29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169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3657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2307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5425" y="1143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4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59250"/>
            <a:ext cx="914400" cy="1338900"/>
          </a:xfrm>
          <a:prstGeom prst="rect">
            <a:avLst/>
          </a:prstGeom>
          <a:noFill/>
          <a:ln w="12700" cap="rnd" cmpd="thickThin">
            <a:noFill/>
            <a:round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30914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300"/>
            <a:ext cx="3657600" cy="44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057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" y="3008"/>
            <a:ext cx="27432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524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0</Words>
  <Application>Microsoft Office PowerPoint</Application>
  <PresentationFormat>Custom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at Albany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6</cp:revision>
  <dcterms:created xsi:type="dcterms:W3CDTF">2014-03-06T12:45:05Z</dcterms:created>
  <dcterms:modified xsi:type="dcterms:W3CDTF">2014-03-06T19:53:48Z</dcterms:modified>
</cp:coreProperties>
</file>