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47548800" cy="10002838"/>
  <p:notesSz cx="6858000" cy="9144000"/>
  <p:defaultTextStyle>
    <a:defPPr>
      <a:defRPr lang="en-US"/>
    </a:defPPr>
    <a:lvl1pPr marL="0" algn="l" defTabSz="3288260" rtl="0" eaLnBrk="1" latinLnBrk="0" hangingPunct="1">
      <a:defRPr sz="6400" kern="1200">
        <a:solidFill>
          <a:schemeClr val="tx1"/>
        </a:solidFill>
        <a:latin typeface="+mn-lt"/>
        <a:ea typeface="+mn-ea"/>
        <a:cs typeface="+mn-cs"/>
      </a:defRPr>
    </a:lvl1pPr>
    <a:lvl2pPr marL="1644130" algn="l" defTabSz="3288260" rtl="0" eaLnBrk="1" latinLnBrk="0" hangingPunct="1">
      <a:defRPr sz="6400" kern="1200">
        <a:solidFill>
          <a:schemeClr val="tx1"/>
        </a:solidFill>
        <a:latin typeface="+mn-lt"/>
        <a:ea typeface="+mn-ea"/>
        <a:cs typeface="+mn-cs"/>
      </a:defRPr>
    </a:lvl2pPr>
    <a:lvl3pPr marL="3288260" algn="l" defTabSz="3288260" rtl="0" eaLnBrk="1" latinLnBrk="0" hangingPunct="1">
      <a:defRPr sz="6400" kern="1200">
        <a:solidFill>
          <a:schemeClr val="tx1"/>
        </a:solidFill>
        <a:latin typeface="+mn-lt"/>
        <a:ea typeface="+mn-ea"/>
        <a:cs typeface="+mn-cs"/>
      </a:defRPr>
    </a:lvl3pPr>
    <a:lvl4pPr marL="4932399" algn="l" defTabSz="3288260" rtl="0" eaLnBrk="1" latinLnBrk="0" hangingPunct="1">
      <a:defRPr sz="6400" kern="1200">
        <a:solidFill>
          <a:schemeClr val="tx1"/>
        </a:solidFill>
        <a:latin typeface="+mn-lt"/>
        <a:ea typeface="+mn-ea"/>
        <a:cs typeface="+mn-cs"/>
      </a:defRPr>
    </a:lvl4pPr>
    <a:lvl5pPr marL="6576529" algn="l" defTabSz="3288260" rtl="0" eaLnBrk="1" latinLnBrk="0" hangingPunct="1">
      <a:defRPr sz="6400" kern="1200">
        <a:solidFill>
          <a:schemeClr val="tx1"/>
        </a:solidFill>
        <a:latin typeface="+mn-lt"/>
        <a:ea typeface="+mn-ea"/>
        <a:cs typeface="+mn-cs"/>
      </a:defRPr>
    </a:lvl5pPr>
    <a:lvl6pPr marL="8220659" algn="l" defTabSz="3288260" rtl="0" eaLnBrk="1" latinLnBrk="0" hangingPunct="1">
      <a:defRPr sz="6400" kern="1200">
        <a:solidFill>
          <a:schemeClr val="tx1"/>
        </a:solidFill>
        <a:latin typeface="+mn-lt"/>
        <a:ea typeface="+mn-ea"/>
        <a:cs typeface="+mn-cs"/>
      </a:defRPr>
    </a:lvl6pPr>
    <a:lvl7pPr marL="9864789" algn="l" defTabSz="3288260" rtl="0" eaLnBrk="1" latinLnBrk="0" hangingPunct="1">
      <a:defRPr sz="6400" kern="1200">
        <a:solidFill>
          <a:schemeClr val="tx1"/>
        </a:solidFill>
        <a:latin typeface="+mn-lt"/>
        <a:ea typeface="+mn-ea"/>
        <a:cs typeface="+mn-cs"/>
      </a:defRPr>
    </a:lvl7pPr>
    <a:lvl8pPr marL="11508928" algn="l" defTabSz="3288260" rtl="0" eaLnBrk="1" latinLnBrk="0" hangingPunct="1">
      <a:defRPr sz="6400" kern="1200">
        <a:solidFill>
          <a:schemeClr val="tx1"/>
        </a:solidFill>
        <a:latin typeface="+mn-lt"/>
        <a:ea typeface="+mn-ea"/>
        <a:cs typeface="+mn-cs"/>
      </a:defRPr>
    </a:lvl8pPr>
    <a:lvl9pPr marL="13153058" algn="l" defTabSz="3288260" rtl="0" eaLnBrk="1" latinLnBrk="0" hangingPunct="1">
      <a:defRPr sz="6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977B"/>
    <a:srgbClr val="99FF99"/>
    <a:srgbClr val="48515A"/>
    <a:srgbClr val="544E50"/>
    <a:srgbClr val="D17765"/>
    <a:srgbClr val="C66462"/>
    <a:srgbClr val="C05350"/>
    <a:srgbClr val="6699FF"/>
    <a:srgbClr val="996600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5622" y="-780"/>
      </p:cViewPr>
      <p:guideLst>
        <p:guide orient="horz" pos="3155"/>
        <p:guide pos="149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45EDF-71F3-42CF-8820-9369B6FCEC27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719638" y="685800"/>
            <a:ext cx="16297276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60195-A48F-4471-BD32-48A7EC2FF5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1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28826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644130" algn="l" defTabSz="328826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3288260" algn="l" defTabSz="328826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4932399" algn="l" defTabSz="328826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6576529" algn="l" defTabSz="328826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8220659" algn="l" defTabSz="328826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9864789" algn="l" defTabSz="328826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1508928" algn="l" defTabSz="328826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153058" algn="l" defTabSz="328826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719638" y="685800"/>
            <a:ext cx="16297276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60195-A48F-4471-BD32-48A7EC2FF5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08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6163" y="3107368"/>
            <a:ext cx="40416484" cy="2144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325" y="5668276"/>
            <a:ext cx="33284159" cy="255628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4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88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2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76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0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64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08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53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0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1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55165" y="64838"/>
            <a:ext cx="6092189" cy="136381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53829" y="64838"/>
            <a:ext cx="17508854" cy="136381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6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7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6029" y="6427752"/>
            <a:ext cx="40416484" cy="1986674"/>
          </a:xfrm>
        </p:spPr>
        <p:txBody>
          <a:bodyPr anchor="t"/>
          <a:lstStyle>
            <a:lvl1pPr algn="l">
              <a:defRPr sz="14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6029" y="4239637"/>
            <a:ext cx="40416484" cy="2188124"/>
          </a:xfrm>
        </p:spPr>
        <p:txBody>
          <a:bodyPr anchor="b"/>
          <a:lstStyle>
            <a:lvl1pPr marL="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1pPr>
            <a:lvl2pPr marL="164413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328826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932399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4pPr>
            <a:lvl5pPr marL="6576529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5pPr>
            <a:lvl6pPr marL="8220659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6pPr>
            <a:lvl7pPr marL="9864789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7pPr>
            <a:lvl8pPr marL="11508928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8pPr>
            <a:lvl9pPr marL="13153058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49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53816" y="372794"/>
            <a:ext cx="11796397" cy="1055859"/>
          </a:xfrm>
        </p:spPr>
        <p:txBody>
          <a:bodyPr/>
          <a:lstStyle>
            <a:lvl1pPr>
              <a:defRPr sz="10000"/>
            </a:lvl1pPr>
            <a:lvl2pPr>
              <a:defRPr sz="8200"/>
            </a:lvl2pPr>
            <a:lvl3pPr>
              <a:defRPr sz="73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42700" y="372794"/>
            <a:ext cx="11804654" cy="1055859"/>
          </a:xfrm>
        </p:spPr>
        <p:txBody>
          <a:bodyPr/>
          <a:lstStyle>
            <a:lvl1pPr>
              <a:defRPr sz="10000"/>
            </a:lvl1pPr>
            <a:lvl2pPr>
              <a:defRPr sz="8200"/>
            </a:lvl2pPr>
            <a:lvl3pPr>
              <a:defRPr sz="73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54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3" y="400578"/>
            <a:ext cx="42793923" cy="16671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7443" y="2239061"/>
            <a:ext cx="21008977" cy="933131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644130" indent="0">
              <a:buNone/>
              <a:defRPr sz="7300" b="1"/>
            </a:lvl2pPr>
            <a:lvl3pPr marL="3288260" indent="0">
              <a:buNone/>
              <a:defRPr sz="6400" b="1"/>
            </a:lvl3pPr>
            <a:lvl4pPr marL="4932399" indent="0">
              <a:buNone/>
              <a:defRPr sz="5500" b="1"/>
            </a:lvl4pPr>
            <a:lvl5pPr marL="6576529" indent="0">
              <a:buNone/>
              <a:defRPr sz="5500" b="1"/>
            </a:lvl5pPr>
            <a:lvl6pPr marL="8220659" indent="0">
              <a:buNone/>
              <a:defRPr sz="5500" b="1"/>
            </a:lvl6pPr>
            <a:lvl7pPr marL="9864789" indent="0">
              <a:buNone/>
              <a:defRPr sz="5500" b="1"/>
            </a:lvl7pPr>
            <a:lvl8pPr marL="11508928" indent="0">
              <a:buNone/>
              <a:defRPr sz="5500" b="1"/>
            </a:lvl8pPr>
            <a:lvl9pPr marL="13153058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77443" y="3172206"/>
            <a:ext cx="21008977" cy="5763206"/>
          </a:xfrm>
        </p:spPr>
        <p:txBody>
          <a:bodyPr/>
          <a:lstStyle>
            <a:lvl1pPr>
              <a:defRPr sz="8200"/>
            </a:lvl1pPr>
            <a:lvl2pPr>
              <a:defRPr sz="73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154128" y="2239061"/>
            <a:ext cx="21017233" cy="933131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644130" indent="0">
              <a:buNone/>
              <a:defRPr sz="7300" b="1"/>
            </a:lvl2pPr>
            <a:lvl3pPr marL="3288260" indent="0">
              <a:buNone/>
              <a:defRPr sz="6400" b="1"/>
            </a:lvl3pPr>
            <a:lvl4pPr marL="4932399" indent="0">
              <a:buNone/>
              <a:defRPr sz="5500" b="1"/>
            </a:lvl4pPr>
            <a:lvl5pPr marL="6576529" indent="0">
              <a:buNone/>
              <a:defRPr sz="5500" b="1"/>
            </a:lvl5pPr>
            <a:lvl6pPr marL="8220659" indent="0">
              <a:buNone/>
              <a:defRPr sz="5500" b="1"/>
            </a:lvl6pPr>
            <a:lvl7pPr marL="9864789" indent="0">
              <a:buNone/>
              <a:defRPr sz="5500" b="1"/>
            </a:lvl7pPr>
            <a:lvl8pPr marL="11508928" indent="0">
              <a:buNone/>
              <a:defRPr sz="5500" b="1"/>
            </a:lvl8pPr>
            <a:lvl9pPr marL="13153058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154128" y="3172206"/>
            <a:ext cx="21017233" cy="5763206"/>
          </a:xfrm>
        </p:spPr>
        <p:txBody>
          <a:bodyPr/>
          <a:lstStyle>
            <a:lvl1pPr>
              <a:defRPr sz="8200"/>
            </a:lvl1pPr>
            <a:lvl2pPr>
              <a:defRPr sz="73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6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8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3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38" y="398267"/>
            <a:ext cx="15643227" cy="1694923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90264" y="398258"/>
            <a:ext cx="26581097" cy="8537149"/>
          </a:xfrm>
        </p:spPr>
        <p:txBody>
          <a:bodyPr/>
          <a:lstStyle>
            <a:lvl1pPr>
              <a:defRPr sz="11900"/>
            </a:lvl1pPr>
            <a:lvl2pPr>
              <a:defRPr sz="100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77438" y="2093194"/>
            <a:ext cx="15643227" cy="6842218"/>
          </a:xfrm>
        </p:spPr>
        <p:txBody>
          <a:bodyPr/>
          <a:lstStyle>
            <a:lvl1pPr marL="0" indent="0">
              <a:buNone/>
              <a:defRPr sz="5500"/>
            </a:lvl1pPr>
            <a:lvl2pPr marL="1644130" indent="0">
              <a:buNone/>
              <a:defRPr sz="4600"/>
            </a:lvl2pPr>
            <a:lvl3pPr marL="3288260" indent="0">
              <a:buNone/>
              <a:defRPr sz="3600"/>
            </a:lvl3pPr>
            <a:lvl4pPr marL="4932399" indent="0">
              <a:buNone/>
              <a:defRPr sz="3600"/>
            </a:lvl4pPr>
            <a:lvl5pPr marL="6576529" indent="0">
              <a:buNone/>
              <a:defRPr sz="3600"/>
            </a:lvl5pPr>
            <a:lvl6pPr marL="8220659" indent="0">
              <a:buNone/>
              <a:defRPr sz="3600"/>
            </a:lvl6pPr>
            <a:lvl7pPr marL="9864789" indent="0">
              <a:buNone/>
              <a:defRPr sz="3600"/>
            </a:lvl7pPr>
            <a:lvl8pPr marL="11508928" indent="0">
              <a:buNone/>
              <a:defRPr sz="3600"/>
            </a:lvl8pPr>
            <a:lvl9pPr marL="13153058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8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897" y="7001986"/>
            <a:ext cx="28529282" cy="826625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19897" y="893775"/>
            <a:ext cx="28529282" cy="6001705"/>
          </a:xfrm>
        </p:spPr>
        <p:txBody>
          <a:bodyPr/>
          <a:lstStyle>
            <a:lvl1pPr marL="0" indent="0">
              <a:buNone/>
              <a:defRPr sz="11900"/>
            </a:lvl1pPr>
            <a:lvl2pPr marL="1644130" indent="0">
              <a:buNone/>
              <a:defRPr sz="10000"/>
            </a:lvl2pPr>
            <a:lvl3pPr marL="3288260" indent="0">
              <a:buNone/>
              <a:defRPr sz="8200"/>
            </a:lvl3pPr>
            <a:lvl4pPr marL="4932399" indent="0">
              <a:buNone/>
              <a:defRPr sz="7300"/>
            </a:lvl4pPr>
            <a:lvl5pPr marL="6576529" indent="0">
              <a:buNone/>
              <a:defRPr sz="7300"/>
            </a:lvl5pPr>
            <a:lvl6pPr marL="8220659" indent="0">
              <a:buNone/>
              <a:defRPr sz="7300"/>
            </a:lvl6pPr>
            <a:lvl7pPr marL="9864789" indent="0">
              <a:buNone/>
              <a:defRPr sz="7300"/>
            </a:lvl7pPr>
            <a:lvl8pPr marL="11508928" indent="0">
              <a:buNone/>
              <a:defRPr sz="7300"/>
            </a:lvl8pPr>
            <a:lvl9pPr marL="13153058" indent="0">
              <a:buNone/>
              <a:defRPr sz="7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19897" y="7828615"/>
            <a:ext cx="28529282" cy="1173946"/>
          </a:xfrm>
        </p:spPr>
        <p:txBody>
          <a:bodyPr/>
          <a:lstStyle>
            <a:lvl1pPr marL="0" indent="0">
              <a:buNone/>
              <a:defRPr sz="5500"/>
            </a:lvl1pPr>
            <a:lvl2pPr marL="1644130" indent="0">
              <a:buNone/>
              <a:defRPr sz="4600"/>
            </a:lvl2pPr>
            <a:lvl3pPr marL="3288260" indent="0">
              <a:buNone/>
              <a:defRPr sz="3600"/>
            </a:lvl3pPr>
            <a:lvl4pPr marL="4932399" indent="0">
              <a:buNone/>
              <a:defRPr sz="3600"/>
            </a:lvl4pPr>
            <a:lvl5pPr marL="6576529" indent="0">
              <a:buNone/>
              <a:defRPr sz="3600"/>
            </a:lvl5pPr>
            <a:lvl6pPr marL="8220659" indent="0">
              <a:buNone/>
              <a:defRPr sz="3600"/>
            </a:lvl6pPr>
            <a:lvl7pPr marL="9864789" indent="0">
              <a:buNone/>
              <a:defRPr sz="3600"/>
            </a:lvl7pPr>
            <a:lvl8pPr marL="11508928" indent="0">
              <a:buNone/>
              <a:defRPr sz="3600"/>
            </a:lvl8pPr>
            <a:lvl9pPr marL="13153058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5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77443" y="400578"/>
            <a:ext cx="42793923" cy="1667138"/>
          </a:xfrm>
          <a:prstGeom prst="rect">
            <a:avLst/>
          </a:prstGeom>
        </p:spPr>
        <p:txBody>
          <a:bodyPr vert="horz" lIns="328830" tIns="164415" rIns="328830" bIns="16441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7443" y="2334000"/>
            <a:ext cx="42793923" cy="6601412"/>
          </a:xfrm>
          <a:prstGeom prst="rect">
            <a:avLst/>
          </a:prstGeom>
        </p:spPr>
        <p:txBody>
          <a:bodyPr vert="horz" lIns="328830" tIns="164415" rIns="328830" bIns="1644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77438" y="9271152"/>
            <a:ext cx="11094720" cy="532557"/>
          </a:xfrm>
          <a:prstGeom prst="rect">
            <a:avLst/>
          </a:prstGeom>
        </p:spPr>
        <p:txBody>
          <a:bodyPr vert="horz" lIns="328830" tIns="164415" rIns="328830" bIns="164415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F4DAF-CD7C-46C3-B5C0-B960DD1C8F60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245843" y="9271152"/>
            <a:ext cx="15057123" cy="532557"/>
          </a:xfrm>
          <a:prstGeom prst="rect">
            <a:avLst/>
          </a:prstGeom>
        </p:spPr>
        <p:txBody>
          <a:bodyPr vert="horz" lIns="328830" tIns="164415" rIns="328830" bIns="164415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076642" y="9271152"/>
            <a:ext cx="11094720" cy="532557"/>
          </a:xfrm>
          <a:prstGeom prst="rect">
            <a:avLst/>
          </a:prstGeom>
        </p:spPr>
        <p:txBody>
          <a:bodyPr vert="horz" lIns="328830" tIns="164415" rIns="328830" bIns="164415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3ACF5-36C3-49F9-9812-086987995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56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88260" rtl="0" eaLnBrk="1" latinLnBrk="0" hangingPunct="1">
        <a:spcBef>
          <a:spcPct val="0"/>
        </a:spcBef>
        <a:buNone/>
        <a:defRPr sz="1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3097" indent="-1233097" algn="l" defTabSz="3288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900" kern="1200">
          <a:solidFill>
            <a:schemeClr val="tx1"/>
          </a:solidFill>
          <a:latin typeface="+mn-lt"/>
          <a:ea typeface="+mn-ea"/>
          <a:cs typeface="+mn-cs"/>
        </a:defRPr>
      </a:lvl1pPr>
      <a:lvl2pPr marL="2671716" indent="-1027586" algn="l" defTabSz="328826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000" kern="1200">
          <a:solidFill>
            <a:schemeClr val="tx1"/>
          </a:solidFill>
          <a:latin typeface="+mn-lt"/>
          <a:ea typeface="+mn-ea"/>
          <a:cs typeface="+mn-cs"/>
        </a:defRPr>
      </a:lvl2pPr>
      <a:lvl3pPr marL="4110334" indent="-822065" algn="l" defTabSz="3288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754464" indent="-822065" algn="l" defTabSz="3288260" rtl="0" eaLnBrk="1" latinLnBrk="0" hangingPunct="1">
        <a:spcBef>
          <a:spcPct val="20000"/>
        </a:spcBef>
        <a:buFont typeface="Arial" panose="020B0604020202020204" pitchFamily="34" charset="0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98594" indent="-822065" algn="l" defTabSz="3288260" rtl="0" eaLnBrk="1" latinLnBrk="0" hangingPunct="1">
        <a:spcBef>
          <a:spcPct val="20000"/>
        </a:spcBef>
        <a:buFont typeface="Arial" panose="020B0604020202020204" pitchFamily="34" charset="0"/>
        <a:buChar char="»"/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042724" indent="-822065" algn="l" defTabSz="3288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0686863" indent="-822065" algn="l" defTabSz="3288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330993" indent="-822065" algn="l" defTabSz="3288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3975123" indent="-822065" algn="l" defTabSz="3288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882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644130" algn="l" defTabSz="32882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288260" algn="l" defTabSz="32882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2399" algn="l" defTabSz="32882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576529" algn="l" defTabSz="32882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220659" algn="l" defTabSz="32882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864789" algn="l" defTabSz="32882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508928" algn="l" defTabSz="32882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3153058" algn="l" defTabSz="32882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426323" y="0"/>
            <a:ext cx="11122482" cy="10005729"/>
          </a:xfrm>
          <a:prstGeom prst="rect">
            <a:avLst/>
          </a:prstGeom>
          <a:solidFill>
            <a:srgbClr val="D797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161" tIns="417081" rIns="834161" bIns="417081"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385605" y="718002"/>
            <a:ext cx="11163195" cy="4616648"/>
          </a:xfrm>
          <a:prstGeom prst="rect">
            <a:avLst/>
          </a:prstGeom>
          <a:noFill/>
        </p:spPr>
        <p:txBody>
          <a:bodyPr wrap="square" lIns="1143000" tIns="0" rIns="0" bIns="0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8000" b="1" dirty="0" smtClean="0">
                <a:latin typeface="Arial Black" panose="020B0A04020102020204" pitchFamily="34" charset="0"/>
              </a:rPr>
              <a:t>SUNY - Albany</a:t>
            </a:r>
          </a:p>
          <a:p>
            <a:pPr>
              <a:lnSpc>
                <a:spcPct val="125000"/>
              </a:lnSpc>
            </a:pPr>
            <a:r>
              <a:rPr lang="en-US" sz="8000" b="1" dirty="0" smtClean="0">
                <a:latin typeface="Arial Black" panose="020B0A04020102020204" pitchFamily="34" charset="0"/>
              </a:rPr>
              <a:t>Albany, </a:t>
            </a:r>
            <a:r>
              <a:rPr lang="en-US" sz="8000" b="1" dirty="0" smtClean="0">
                <a:latin typeface="Arial Black" panose="020B0A04020102020204" pitchFamily="34" charset="0"/>
              </a:rPr>
              <a:t>NY</a:t>
            </a:r>
          </a:p>
          <a:p>
            <a:pPr>
              <a:lnSpc>
                <a:spcPct val="125000"/>
              </a:lnSpc>
            </a:pPr>
            <a:r>
              <a:rPr lang="en-US" sz="8000" b="1" dirty="0" smtClean="0">
                <a:latin typeface="Arial Black" panose="020B0A04020102020204" pitchFamily="34" charset="0"/>
              </a:rPr>
              <a:t>May </a:t>
            </a:r>
            <a:r>
              <a:rPr lang="en-US" sz="8000" b="1" dirty="0" smtClean="0">
                <a:latin typeface="Arial Black" panose="020B0A04020102020204" pitchFamily="34" charset="0"/>
              </a:rPr>
              <a:t>9-10,  2014</a:t>
            </a:r>
            <a:endParaRPr lang="en-US" sz="8000" b="1" dirty="0">
              <a:latin typeface="Arial Black" panose="020B0A040201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" y="5"/>
            <a:ext cx="35872329" cy="10002838"/>
          </a:xfrm>
          <a:prstGeom prst="rect">
            <a:avLst/>
          </a:prstGeom>
          <a:solidFill>
            <a:srgbClr val="485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161" tIns="417081" rIns="834161" bIns="417081"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" y="1017816"/>
            <a:ext cx="35872320" cy="7732886"/>
          </a:xfrm>
          <a:prstGeom prst="rect">
            <a:avLst/>
          </a:prstGeom>
          <a:solidFill>
            <a:srgbClr val="48515A">
              <a:alpha val="92549"/>
            </a:srgbClr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9000" dirty="0" smtClean="0">
                <a:solidFill>
                  <a:srgbClr val="99FF99"/>
                </a:solidFill>
                <a:latin typeface="Cooper Black" pitchFamily="18" charset="0"/>
              </a:rPr>
              <a:t>Urban China Research </a:t>
            </a:r>
            <a:r>
              <a:rPr lang="en-US" sz="9000" dirty="0" smtClean="0">
                <a:solidFill>
                  <a:srgbClr val="99FF99"/>
                </a:solidFill>
                <a:latin typeface="Cooper Black" pitchFamily="18" charset="0"/>
              </a:rPr>
              <a:t>Network</a:t>
            </a:r>
          </a:p>
          <a:p>
            <a:pPr algn="ctr">
              <a:lnSpc>
                <a:spcPct val="125000"/>
              </a:lnSpc>
            </a:pPr>
            <a:r>
              <a:rPr lang="en-US" sz="4000" dirty="0" smtClean="0">
                <a:solidFill>
                  <a:srgbClr val="99FF99"/>
                </a:solidFill>
                <a:latin typeface="Cooper Black" pitchFamily="18" charset="0"/>
              </a:rPr>
              <a:t> </a:t>
            </a:r>
          </a:p>
          <a:p>
            <a:pPr algn="ctr">
              <a:lnSpc>
                <a:spcPct val="125000"/>
              </a:lnSpc>
            </a:pPr>
            <a:r>
              <a:rPr lang="en-US" sz="13600" b="1" dirty="0">
                <a:solidFill>
                  <a:schemeClr val="bg1"/>
                </a:solidFill>
                <a:latin typeface="Bookman Old Style" pitchFamily="18" charset="0"/>
              </a:rPr>
              <a:t>International Conference on</a:t>
            </a:r>
          </a:p>
          <a:p>
            <a:pPr algn="ctr">
              <a:lnSpc>
                <a:spcPct val="125000"/>
              </a:lnSpc>
            </a:pPr>
            <a:r>
              <a:rPr lang="en-US" sz="13600" b="1" dirty="0" smtClean="0">
                <a:solidFill>
                  <a:schemeClr val="bg1"/>
                </a:solidFill>
                <a:latin typeface="Bookman Old Style" pitchFamily="18" charset="0"/>
              </a:rPr>
              <a:t>Contemporary </a:t>
            </a:r>
            <a:r>
              <a:rPr lang="en-US" sz="13600" b="1" dirty="0">
                <a:solidFill>
                  <a:schemeClr val="bg1"/>
                </a:solidFill>
                <a:latin typeface="Bookman Old Style" pitchFamily="18" charset="0"/>
              </a:rPr>
              <a:t>Urban China Research</a:t>
            </a:r>
            <a:endParaRPr lang="en-US" sz="136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6576000" y="5796597"/>
            <a:ext cx="10744200" cy="4062572"/>
            <a:chOff x="36576000" y="5663247"/>
            <a:chExt cx="10744200" cy="4062572"/>
          </a:xfrm>
        </p:grpSpPr>
        <p:pic>
          <p:nvPicPr>
            <p:cNvPr id="1026" name="Picture 2" descr="imag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23571" y="5663247"/>
              <a:ext cx="10079860" cy="3657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36576000" y="9116219"/>
              <a:ext cx="10744200" cy="609600"/>
            </a:xfrm>
            <a:prstGeom prst="rect">
              <a:avLst/>
            </a:prstGeom>
            <a:solidFill>
              <a:srgbClr val="D797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8665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426323" y="0"/>
            <a:ext cx="11122482" cy="10005729"/>
          </a:xfrm>
          <a:prstGeom prst="rect">
            <a:avLst/>
          </a:prstGeom>
          <a:solidFill>
            <a:srgbClr val="D797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161" tIns="417081" rIns="834161" bIns="417081"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603010" y="1017816"/>
            <a:ext cx="10565601" cy="5560753"/>
          </a:xfrm>
          <a:prstGeom prst="rect">
            <a:avLst/>
          </a:prstGeom>
          <a:noFill/>
        </p:spPr>
        <p:txBody>
          <a:bodyPr wrap="square" lIns="1251242" tIns="0" rIns="1251242" bIns="0" rtlCol="0">
            <a:spAutoFit/>
          </a:bodyPr>
          <a:lstStyle/>
          <a:p>
            <a:pPr>
              <a:lnSpc>
                <a:spcPct val="165000"/>
              </a:lnSpc>
            </a:pPr>
            <a:r>
              <a:rPr lang="en-US" sz="7300" b="1" dirty="0" smtClean="0">
                <a:latin typeface="Palatino Linotype" panose="02040502050505030304" pitchFamily="18" charset="0"/>
              </a:rPr>
              <a:t>SUNY - Albany</a:t>
            </a:r>
          </a:p>
          <a:p>
            <a:pPr>
              <a:lnSpc>
                <a:spcPct val="165000"/>
              </a:lnSpc>
            </a:pPr>
            <a:r>
              <a:rPr lang="en-US" sz="7300" b="1" dirty="0" smtClean="0">
                <a:latin typeface="Palatino Linotype" panose="02040502050505030304" pitchFamily="18" charset="0"/>
              </a:rPr>
              <a:t>Albany, NY, USA</a:t>
            </a:r>
          </a:p>
          <a:p>
            <a:pPr>
              <a:lnSpc>
                <a:spcPct val="165000"/>
              </a:lnSpc>
            </a:pPr>
            <a:r>
              <a:rPr lang="en-US" sz="7300" b="1" dirty="0" smtClean="0">
                <a:latin typeface="Palatino Linotype" panose="02040502050505030304" pitchFamily="18" charset="0"/>
              </a:rPr>
              <a:t>May 2014</a:t>
            </a:r>
            <a:endParaRPr lang="en-US" sz="7300" b="1" dirty="0"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9" y="5"/>
            <a:ext cx="35872329" cy="100028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161" tIns="417081" rIns="834161" bIns="417081" rtlCol="0" anchor="ctr"/>
          <a:lstStyle/>
          <a:p>
            <a:pPr algn="ctr"/>
            <a:endParaRPr lang="en-US"/>
          </a:p>
        </p:txBody>
      </p:sp>
      <p:pic>
        <p:nvPicPr>
          <p:cNvPr id="6" name="Picture 14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512390" y="6173049"/>
            <a:ext cx="2085601" cy="3053814"/>
          </a:xfrm>
          <a:prstGeom prst="rect">
            <a:avLst/>
          </a:prstGeom>
          <a:noFill/>
          <a:ln w="12700" cap="rnd" cmpd="thickThin">
            <a:solidFill>
              <a:srgbClr val="660066"/>
            </a:solidFill>
            <a:round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" y="1017816"/>
            <a:ext cx="35872320" cy="7886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9000" dirty="0" smtClean="0">
                <a:solidFill>
                  <a:schemeClr val="bg1"/>
                </a:solidFill>
                <a:latin typeface="Cooper Black" pitchFamily="18" charset="0"/>
              </a:rPr>
              <a:t>Urban China Research Network International Conference</a:t>
            </a:r>
          </a:p>
          <a:p>
            <a:pPr algn="ctr">
              <a:lnSpc>
                <a:spcPct val="125000"/>
              </a:lnSpc>
            </a:pPr>
            <a:endParaRPr lang="en-US" sz="48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en-US" sz="13600" b="1" dirty="0" smtClean="0">
                <a:solidFill>
                  <a:schemeClr val="bg1"/>
                </a:solidFill>
                <a:latin typeface="Bookman Old Style" pitchFamily="18" charset="0"/>
              </a:rPr>
              <a:t>(Subject_line_1)</a:t>
            </a:r>
          </a:p>
          <a:p>
            <a:pPr algn="ctr">
              <a:lnSpc>
                <a:spcPct val="125000"/>
              </a:lnSpc>
            </a:pPr>
            <a:r>
              <a:rPr lang="en-US" sz="13600" b="1" dirty="0" smtClean="0">
                <a:solidFill>
                  <a:schemeClr val="bg1"/>
                </a:solidFill>
                <a:latin typeface="Bookman Old Style" pitchFamily="18" charset="0"/>
              </a:rPr>
              <a:t>(Subject_line_2)</a:t>
            </a:r>
          </a:p>
        </p:txBody>
      </p:sp>
    </p:spTree>
    <p:extLst>
      <p:ext uri="{BB962C8B-B14F-4D97-AF65-F5344CB8AC3E}">
        <p14:creationId xmlns:p14="http://schemas.microsoft.com/office/powerpoint/2010/main" val="4173356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45</Words>
  <Application>Microsoft Office PowerPoint</Application>
  <PresentationFormat>Custom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University at Albany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16</cp:revision>
  <dcterms:created xsi:type="dcterms:W3CDTF">2014-02-25T18:03:17Z</dcterms:created>
  <dcterms:modified xsi:type="dcterms:W3CDTF">2014-03-04T19:02:17Z</dcterms:modified>
</cp:coreProperties>
</file>