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96963" cy="6765925"/>
  <p:notesSz cx="6858000" cy="9144000"/>
  <p:defaultTextStyle>
    <a:defPPr>
      <a:defRPr lang="en-US"/>
    </a:defPPr>
    <a:lvl1pPr marL="0" algn="l" defTabSz="449245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224622" algn="l" defTabSz="449245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449245" algn="l" defTabSz="449245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673867" algn="l" defTabSz="449245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898489" algn="l" defTabSz="449245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123112" algn="l" defTabSz="449245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1347734" algn="l" defTabSz="449245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1572357" algn="l" defTabSz="449245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1796979" algn="l" defTabSz="449245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E7D1"/>
    <a:srgbClr val="B1D9B5"/>
    <a:srgbClr val="3C7C42"/>
    <a:srgbClr val="2A562E"/>
    <a:srgbClr val="38483B"/>
    <a:srgbClr val="99FFCC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5046" y="-90"/>
      </p:cViewPr>
      <p:guideLst>
        <p:guide orient="horz" pos="2131"/>
        <p:guide pos="34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72" y="2101822"/>
            <a:ext cx="932419" cy="145028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4545" y="3834024"/>
            <a:ext cx="767874" cy="172907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246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492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738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984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23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477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723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969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3B000-FB67-44B5-ABD2-46A7205B77ED}" type="datetimeFigureOut">
              <a:rPr lang="en-US" smtClean="0"/>
              <a:t>2/25/2014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AC1EF-53D1-400C-98D0-F52A111DD6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57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3B000-FB67-44B5-ABD2-46A7205B77ED}" type="datetimeFigureOut">
              <a:rPr lang="en-US" smtClean="0"/>
              <a:t>2/25/2014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AC1EF-53D1-400C-98D0-F52A111DD6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7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413" y="267818"/>
            <a:ext cx="29519" cy="569465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66" y="267818"/>
            <a:ext cx="70465" cy="569465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3B000-FB67-44B5-ABD2-46A7205B77ED}" type="datetimeFigureOut">
              <a:rPr lang="en-US" smtClean="0"/>
              <a:t>2/25/2014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AC1EF-53D1-400C-98D0-F52A111DD6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076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3B000-FB67-44B5-ABD2-46A7205B77ED}" type="datetimeFigureOut">
              <a:rPr lang="en-US" smtClean="0"/>
              <a:t>2/25/2014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AC1EF-53D1-400C-98D0-F52A111DD6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113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52" y="4347734"/>
            <a:ext cx="932419" cy="1343788"/>
          </a:xfrm>
        </p:spPr>
        <p:txBody>
          <a:bodyPr anchor="t"/>
          <a:lstStyle>
            <a:lvl1pPr algn="l">
              <a:defRPr sz="2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52" y="2867688"/>
            <a:ext cx="932419" cy="1480046"/>
          </a:xfrm>
        </p:spPr>
        <p:txBody>
          <a:bodyPr anchor="b"/>
          <a:lstStyle>
            <a:lvl1pPr marL="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1pPr>
            <a:lvl2pPr marL="224622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2pPr>
            <a:lvl3pPr marL="449245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3pPr>
            <a:lvl4pPr marL="673867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4pPr>
            <a:lvl5pPr marL="898489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5pPr>
            <a:lvl6pPr marL="1123112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6pPr>
            <a:lvl7pPr marL="1347734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7pPr>
            <a:lvl8pPr marL="1572357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8pPr>
            <a:lvl9pPr marL="1796979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3B000-FB67-44B5-ABD2-46A7205B77ED}" type="datetimeFigureOut">
              <a:rPr lang="en-US" smtClean="0"/>
              <a:t>2/25/2014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AC1EF-53D1-400C-98D0-F52A111DD6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483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65" y="1556789"/>
            <a:ext cx="49897" cy="4405683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845" y="1556789"/>
            <a:ext cx="50087" cy="4405683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3B000-FB67-44B5-ABD2-46A7205B77ED}" type="datetimeFigureOut">
              <a:rPr lang="en-US" smtClean="0"/>
              <a:t>2/25/2014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AC1EF-53D1-400C-98D0-F52A111DD6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617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48" y="270951"/>
            <a:ext cx="987267" cy="112765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48" y="1514502"/>
            <a:ext cx="484682" cy="631173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4622" indent="0">
              <a:buNone/>
              <a:defRPr sz="1000" b="1"/>
            </a:lvl2pPr>
            <a:lvl3pPr marL="449245" indent="0">
              <a:buNone/>
              <a:defRPr sz="900" b="1"/>
            </a:lvl3pPr>
            <a:lvl4pPr marL="673867" indent="0">
              <a:buNone/>
              <a:defRPr sz="800" b="1"/>
            </a:lvl4pPr>
            <a:lvl5pPr marL="898489" indent="0">
              <a:buNone/>
              <a:defRPr sz="800" b="1"/>
            </a:lvl5pPr>
            <a:lvl6pPr marL="1123112" indent="0">
              <a:buNone/>
              <a:defRPr sz="800" b="1"/>
            </a:lvl6pPr>
            <a:lvl7pPr marL="1347734" indent="0">
              <a:buNone/>
              <a:defRPr sz="800" b="1"/>
            </a:lvl7pPr>
            <a:lvl8pPr marL="1572357" indent="0">
              <a:buNone/>
              <a:defRPr sz="800" b="1"/>
            </a:lvl8pPr>
            <a:lvl9pPr marL="1796979" indent="0">
              <a:buNone/>
              <a:defRPr sz="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48" y="2145675"/>
            <a:ext cx="484682" cy="3898238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7242" y="1514502"/>
            <a:ext cx="484873" cy="631173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4622" indent="0">
              <a:buNone/>
              <a:defRPr sz="1000" b="1"/>
            </a:lvl2pPr>
            <a:lvl3pPr marL="449245" indent="0">
              <a:buNone/>
              <a:defRPr sz="900" b="1"/>
            </a:lvl3pPr>
            <a:lvl4pPr marL="673867" indent="0">
              <a:buNone/>
              <a:defRPr sz="800" b="1"/>
            </a:lvl4pPr>
            <a:lvl5pPr marL="898489" indent="0">
              <a:buNone/>
              <a:defRPr sz="800" b="1"/>
            </a:lvl5pPr>
            <a:lvl6pPr marL="1123112" indent="0">
              <a:buNone/>
              <a:defRPr sz="800" b="1"/>
            </a:lvl6pPr>
            <a:lvl7pPr marL="1347734" indent="0">
              <a:buNone/>
              <a:defRPr sz="800" b="1"/>
            </a:lvl7pPr>
            <a:lvl8pPr marL="1572357" indent="0">
              <a:buNone/>
              <a:defRPr sz="800" b="1"/>
            </a:lvl8pPr>
            <a:lvl9pPr marL="1796979" indent="0">
              <a:buNone/>
              <a:defRPr sz="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7242" y="2145675"/>
            <a:ext cx="484873" cy="3898238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3B000-FB67-44B5-ABD2-46A7205B77ED}" type="datetimeFigureOut">
              <a:rPr lang="en-US" smtClean="0"/>
              <a:t>2/25/2014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AC1EF-53D1-400C-98D0-F52A111DD6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279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3B000-FB67-44B5-ABD2-46A7205B77ED}" type="datetimeFigureOut">
              <a:rPr lang="en-US" smtClean="0"/>
              <a:t>2/25/2014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AC1EF-53D1-400C-98D0-F52A111DD6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814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3B000-FB67-44B5-ABD2-46A7205B77ED}" type="datetimeFigureOut">
              <a:rPr lang="en-US" smtClean="0"/>
              <a:t>2/25/2014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AC1EF-53D1-400C-98D0-F52A111DD6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506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48" y="269384"/>
            <a:ext cx="360893" cy="1146448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882" y="269384"/>
            <a:ext cx="613233" cy="5774530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48" y="1415833"/>
            <a:ext cx="360893" cy="4628081"/>
          </a:xfrm>
        </p:spPr>
        <p:txBody>
          <a:bodyPr/>
          <a:lstStyle>
            <a:lvl1pPr marL="0" indent="0">
              <a:buNone/>
              <a:defRPr sz="700"/>
            </a:lvl1pPr>
            <a:lvl2pPr marL="224622" indent="0">
              <a:buNone/>
              <a:defRPr sz="600"/>
            </a:lvl2pPr>
            <a:lvl3pPr marL="449245" indent="0">
              <a:buNone/>
              <a:defRPr sz="500"/>
            </a:lvl3pPr>
            <a:lvl4pPr marL="673867" indent="0">
              <a:buNone/>
              <a:defRPr sz="400"/>
            </a:lvl4pPr>
            <a:lvl5pPr marL="898489" indent="0">
              <a:buNone/>
              <a:defRPr sz="400"/>
            </a:lvl5pPr>
            <a:lvl6pPr marL="1123112" indent="0">
              <a:buNone/>
              <a:defRPr sz="400"/>
            </a:lvl6pPr>
            <a:lvl7pPr marL="1347734" indent="0">
              <a:buNone/>
              <a:defRPr sz="400"/>
            </a:lvl7pPr>
            <a:lvl8pPr marL="1572357" indent="0">
              <a:buNone/>
              <a:defRPr sz="400"/>
            </a:lvl8pPr>
            <a:lvl9pPr marL="1796979" indent="0">
              <a:buNone/>
              <a:defRPr sz="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3B000-FB67-44B5-ABD2-46A7205B77ED}" type="datetimeFigureOut">
              <a:rPr lang="en-US" smtClean="0"/>
              <a:t>2/25/2014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AC1EF-53D1-400C-98D0-F52A111DD6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726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012" y="4736148"/>
            <a:ext cx="658178" cy="559129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5012" y="604548"/>
            <a:ext cx="658178" cy="4059555"/>
          </a:xfrm>
        </p:spPr>
        <p:txBody>
          <a:bodyPr/>
          <a:lstStyle>
            <a:lvl1pPr marL="0" indent="0">
              <a:buNone/>
              <a:defRPr sz="1600"/>
            </a:lvl1pPr>
            <a:lvl2pPr marL="224622" indent="0">
              <a:buNone/>
              <a:defRPr sz="1400"/>
            </a:lvl2pPr>
            <a:lvl3pPr marL="449245" indent="0">
              <a:buNone/>
              <a:defRPr sz="1200"/>
            </a:lvl3pPr>
            <a:lvl4pPr marL="673867" indent="0">
              <a:buNone/>
              <a:defRPr sz="1000"/>
            </a:lvl4pPr>
            <a:lvl5pPr marL="898489" indent="0">
              <a:buNone/>
              <a:defRPr sz="1000"/>
            </a:lvl5pPr>
            <a:lvl6pPr marL="1123112" indent="0">
              <a:buNone/>
              <a:defRPr sz="1000"/>
            </a:lvl6pPr>
            <a:lvl7pPr marL="1347734" indent="0">
              <a:buNone/>
              <a:defRPr sz="1000"/>
            </a:lvl7pPr>
            <a:lvl8pPr marL="1572357" indent="0">
              <a:buNone/>
              <a:defRPr sz="1000"/>
            </a:lvl8pPr>
            <a:lvl9pPr marL="1796979" indent="0">
              <a:buNone/>
              <a:defRPr sz="1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012" y="5295277"/>
            <a:ext cx="658178" cy="794056"/>
          </a:xfrm>
        </p:spPr>
        <p:txBody>
          <a:bodyPr/>
          <a:lstStyle>
            <a:lvl1pPr marL="0" indent="0">
              <a:buNone/>
              <a:defRPr sz="700"/>
            </a:lvl1pPr>
            <a:lvl2pPr marL="224622" indent="0">
              <a:buNone/>
              <a:defRPr sz="600"/>
            </a:lvl2pPr>
            <a:lvl3pPr marL="449245" indent="0">
              <a:buNone/>
              <a:defRPr sz="500"/>
            </a:lvl3pPr>
            <a:lvl4pPr marL="673867" indent="0">
              <a:buNone/>
              <a:defRPr sz="400"/>
            </a:lvl4pPr>
            <a:lvl5pPr marL="898489" indent="0">
              <a:buNone/>
              <a:defRPr sz="400"/>
            </a:lvl5pPr>
            <a:lvl6pPr marL="1123112" indent="0">
              <a:buNone/>
              <a:defRPr sz="400"/>
            </a:lvl6pPr>
            <a:lvl7pPr marL="1347734" indent="0">
              <a:buNone/>
              <a:defRPr sz="400"/>
            </a:lvl7pPr>
            <a:lvl8pPr marL="1572357" indent="0">
              <a:buNone/>
              <a:defRPr sz="400"/>
            </a:lvl8pPr>
            <a:lvl9pPr marL="1796979" indent="0">
              <a:buNone/>
              <a:defRPr sz="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3B000-FB67-44B5-ABD2-46A7205B77ED}" type="datetimeFigureOut">
              <a:rPr lang="en-US" smtClean="0"/>
              <a:t>2/25/2014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AC1EF-53D1-400C-98D0-F52A111DD6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842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848" y="270951"/>
            <a:ext cx="987267" cy="1127654"/>
          </a:xfrm>
          <a:prstGeom prst="rect">
            <a:avLst/>
          </a:prstGeom>
        </p:spPr>
        <p:txBody>
          <a:bodyPr vert="horz" lIns="44924" tIns="22462" rIns="44924" bIns="22462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48" y="1578716"/>
            <a:ext cx="987267" cy="4465198"/>
          </a:xfrm>
          <a:prstGeom prst="rect">
            <a:avLst/>
          </a:prstGeom>
        </p:spPr>
        <p:txBody>
          <a:bodyPr vert="horz" lIns="44924" tIns="22462" rIns="44924" bIns="2246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848" y="6271011"/>
            <a:ext cx="255958" cy="360223"/>
          </a:xfrm>
          <a:prstGeom prst="rect">
            <a:avLst/>
          </a:prstGeom>
        </p:spPr>
        <p:txBody>
          <a:bodyPr vert="horz" lIns="44924" tIns="22462" rIns="44924" bIns="22462" rtlCol="0" anchor="ctr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23B000-FB67-44B5-ABD2-46A7205B77ED}" type="datetimeFigureOut">
              <a:rPr lang="en-US" smtClean="0"/>
              <a:t>2/25/2014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4796" y="6271011"/>
            <a:ext cx="347372" cy="360223"/>
          </a:xfrm>
          <a:prstGeom prst="rect">
            <a:avLst/>
          </a:prstGeom>
        </p:spPr>
        <p:txBody>
          <a:bodyPr vert="horz" lIns="44924" tIns="22462" rIns="44924" bIns="22462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6157" y="6271011"/>
            <a:ext cx="255958" cy="360223"/>
          </a:xfrm>
          <a:prstGeom prst="rect">
            <a:avLst/>
          </a:prstGeom>
        </p:spPr>
        <p:txBody>
          <a:bodyPr vert="horz" lIns="44924" tIns="22462" rIns="44924" bIns="22462" rtlCol="0" anchor="ctr"/>
          <a:lstStyle>
            <a:lvl1pPr algn="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BAC1EF-53D1-400C-98D0-F52A111DD6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464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45" rtl="0" eaLnBrk="1" latinLnBrk="0" hangingPunct="1">
        <a:spcBef>
          <a:spcPct val="0"/>
        </a:spcBef>
        <a:buNone/>
        <a:defRPr sz="2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8467" indent="-168467" algn="l" defTabSz="449245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65011" indent="-140389" algn="l" defTabSz="449245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561556" indent="-112311" algn="l" defTabSz="449245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786178" indent="-112311" algn="l" defTabSz="449245" rtl="0" eaLnBrk="1" latinLnBrk="0" hangingPunct="1">
        <a:spcBef>
          <a:spcPct val="20000"/>
        </a:spcBef>
        <a:buFont typeface="Arial" panose="020B0604020202020204" pitchFamily="34" charset="0"/>
        <a:buChar char="–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010801" indent="-112311" algn="l" defTabSz="449245" rtl="0" eaLnBrk="1" latinLnBrk="0" hangingPunct="1">
        <a:spcBef>
          <a:spcPct val="20000"/>
        </a:spcBef>
        <a:buFont typeface="Arial" panose="020B0604020202020204" pitchFamily="34" charset="0"/>
        <a:buChar char="»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235423" indent="-112311" algn="l" defTabSz="449245" rtl="0" eaLnBrk="1" latinLnBrk="0" hangingPunct="1">
        <a:spcBef>
          <a:spcPct val="200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460045" indent="-112311" algn="l" defTabSz="449245" rtl="0" eaLnBrk="1" latinLnBrk="0" hangingPunct="1">
        <a:spcBef>
          <a:spcPct val="200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684668" indent="-112311" algn="l" defTabSz="449245" rtl="0" eaLnBrk="1" latinLnBrk="0" hangingPunct="1">
        <a:spcBef>
          <a:spcPct val="200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1909290" indent="-112311" algn="l" defTabSz="449245" rtl="0" eaLnBrk="1" latinLnBrk="0" hangingPunct="1">
        <a:spcBef>
          <a:spcPct val="200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49245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4622" algn="l" defTabSz="449245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49245" algn="l" defTabSz="449245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73867" algn="l" defTabSz="449245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898489" algn="l" defTabSz="449245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23112" algn="l" defTabSz="449245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47734" algn="l" defTabSz="449245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572357" algn="l" defTabSz="449245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796979" algn="l" defTabSz="449245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096963" cy="6765925"/>
          </a:xfrm>
          <a:prstGeom prst="rect">
            <a:avLst/>
          </a:prstGeom>
          <a:solidFill>
            <a:srgbClr val="CFE7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447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University at Albany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</cp:revision>
  <dcterms:created xsi:type="dcterms:W3CDTF">2014-02-25T19:51:00Z</dcterms:created>
  <dcterms:modified xsi:type="dcterms:W3CDTF">2014-02-25T20:09:23Z</dcterms:modified>
</cp:coreProperties>
</file>