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71" r:id="rId13"/>
    <p:sldId id="267" r:id="rId14"/>
    <p:sldId id="273" r:id="rId15"/>
    <p:sldId id="269" r:id="rId16"/>
    <p:sldId id="272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2FA2-9302-47D9-BADC-073BC495BDF1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421B-4684-4963-B802-60014C2D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1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2FA2-9302-47D9-BADC-073BC495BDF1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421B-4684-4963-B802-60014C2D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9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2FA2-9302-47D9-BADC-073BC495BDF1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421B-4684-4963-B802-60014C2D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1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2FA2-9302-47D9-BADC-073BC495BDF1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421B-4684-4963-B802-60014C2D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2FA2-9302-47D9-BADC-073BC495BDF1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421B-4684-4963-B802-60014C2D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1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2FA2-9302-47D9-BADC-073BC495BDF1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421B-4684-4963-B802-60014C2D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9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2FA2-9302-47D9-BADC-073BC495BDF1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421B-4684-4963-B802-60014C2D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4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2FA2-9302-47D9-BADC-073BC495BDF1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421B-4684-4963-B802-60014C2D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4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2FA2-9302-47D9-BADC-073BC495BDF1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421B-4684-4963-B802-60014C2D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3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2FA2-9302-47D9-BADC-073BC495BDF1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421B-4684-4963-B802-60014C2D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3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2FA2-9302-47D9-BADC-073BC495BDF1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421B-4684-4963-B802-60014C2D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B2FA2-9302-47D9-BADC-073BC495BDF1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421B-4684-4963-B802-60014C2D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0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</p:spPr>
        <p:txBody>
          <a:bodyPr/>
          <a:lstStyle/>
          <a:p>
            <a:r>
              <a:rPr lang="en-US" dirty="0" smtClean="0"/>
              <a:t>Using XML data with XQuery</a:t>
            </a:r>
            <a:br>
              <a:rPr lang="en-US" dirty="0" smtClean="0"/>
            </a:br>
            <a:r>
              <a:rPr lang="en-US" dirty="0" smtClean="0"/>
              <a:t>(by Greg Wiedeman)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0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r>
              <a:rPr lang="en-US" dirty="0" smtClean="0"/>
              <a:t> in XQuery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33600"/>
            <a:ext cx="8229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xquery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version “3.0”;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doc("myfile.xml")/folder/info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r>
              <a:rPr lang="en-US" dirty="0" smtClean="0"/>
              <a:t> in XQuery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33600"/>
            <a:ext cx="8229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xquery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version “3.0”;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doc("myfile.xml")//info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r>
              <a:rPr lang="en-US" dirty="0" smtClean="0"/>
              <a:t> in XQuery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" y="2133600"/>
            <a:ext cx="8991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xquery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version “3.0”;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doc(“sales.xml")//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info@attribute</a:t>
            </a: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endParaRPr lang="en-US" sz="2400" dirty="0" smtClean="0">
              <a:highlight>
                <a:srgbClr val="FFFFFF"/>
              </a:highlight>
              <a:latin typeface="Courier New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8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symbols:</a:t>
            </a:r>
          </a:p>
          <a:p>
            <a:pPr marL="457200" lvl="1" indent="0">
              <a:buNone/>
            </a:pPr>
            <a:r>
              <a:rPr lang="en-US" dirty="0" smtClean="0"/>
              <a:t>+   -   =  *  div  &gt;   &lt;     &gt;=    &lt;=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where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$x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+ 733 = 1000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and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Integers are: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1  535  2345.343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Strings are: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“Taco Bell"   </a:t>
            </a:r>
            <a:r>
              <a:rPr lang="en-US" sz="2800" dirty="0" smtClean="0">
                <a:highlight>
                  <a:srgbClr val="FFFFFF"/>
                </a:highlight>
                <a:latin typeface="Courier New"/>
              </a:rPr>
              <a:t>‘five +2 = 7!'  	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"anything /+&amp;= goes"   </a:t>
            </a:r>
            <a:r>
              <a:rPr lang="en-US" sz="2800" dirty="0" smtClean="0">
                <a:highlight>
                  <a:srgbClr val="FFFFFF"/>
                </a:highlight>
                <a:latin typeface="Courier New"/>
              </a:rPr>
              <a:t>‘234’</a:t>
            </a:r>
            <a:endParaRPr lang="en-US" sz="28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dirty="0" smtClean="0"/>
              <a:t>Strings have indexes that start with 0: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“Taco Bell"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T </a:t>
            </a:r>
            <a:r>
              <a:rPr lang="en-US" sz="2800" dirty="0"/>
              <a:t>is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0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c </a:t>
            </a:r>
            <a:r>
              <a:rPr lang="en-US" sz="2800" dirty="0"/>
              <a:t>is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xquery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version "3.0";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doc("sales.xml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")/folder/info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= "match")</a:t>
            </a: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then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("data matches!")</a:t>
            </a: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else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("data does not match")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2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xquery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version "3.0";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doc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("sales.xml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")/folder/info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= 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"apple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")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then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("data matches!")</a:t>
            </a: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else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= 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oranges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")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then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("data does not match")</a:t>
            </a: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else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("ERROR")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0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Magic Words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sum()    count()   string-join() substring()        contains()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starts-with()      index-of()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8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8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8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8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28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doc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("sales.</a:t>
            </a:r>
            <a:r>
              <a:rPr lang="en-US" sz="28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xml")//info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let</a:t>
            </a:r>
            <a:r>
              <a:rPr lang="en-US" sz="28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8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$x</a:t>
            </a:r>
            <a:r>
              <a:rPr lang="en-US" sz="28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:= lower-case(</a:t>
            </a:r>
            <a:r>
              <a:rPr lang="en-US" sz="28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8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8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800" dirty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$x</a:t>
            </a:r>
          </a:p>
          <a:p>
            <a:pPr marL="0" indent="0">
              <a:buNone/>
            </a:pPr>
            <a:endParaRPr lang="en-US" dirty="0" err="1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396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results in XML or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$x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doc("myfile.xml")/folder/info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&lt;element&gt;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{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$x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}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&lt;/element&gt;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$x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doc("myfile.xml")/folder/info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&lt;root&gt;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&lt;element&gt;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{data(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$x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)}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&lt;/element&gt;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&lt;element&gt;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{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</a:t>
            </a:r>
            <a:r>
              <a:rPr lang="en-US" sz="2400" b="0" dirty="0" err="1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@attrb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}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&lt;/element&gt;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&lt;/root&gt;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03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results in XML or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&lt;root&gt;</a:t>
            </a: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doc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("sales.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xml")//info</a:t>
            </a: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&lt;element&gt;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&lt;tag&gt;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{data(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)}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&lt;/tag&gt;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	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&lt;tag&gt;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{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</a:t>
            </a:r>
            <a:r>
              <a:rPr lang="en-US" sz="2400" b="0" dirty="0" err="1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data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@attrb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}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&lt;/tag&gt;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	</a:t>
            </a: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&lt;/element&gt;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	}</a:t>
            </a:r>
          </a:p>
          <a:p>
            <a:pPr marL="0" indent="0">
              <a:buNone/>
            </a:pPr>
            <a:r>
              <a:rPr lang="en-US" sz="2400" b="0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/>
              </a:rPr>
              <a:t>&lt;/root&gt;</a:t>
            </a:r>
          </a:p>
        </p:txBody>
      </p:sp>
    </p:spTree>
    <p:extLst>
      <p:ext uri="{BB962C8B-B14F-4D97-AF65-F5344CB8AC3E}">
        <p14:creationId xmlns:p14="http://schemas.microsoft.com/office/powerpoint/2010/main" val="87607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What is XQuery?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W3C standard</a:t>
            </a:r>
          </a:p>
          <a:p>
            <a:r>
              <a:rPr lang="en-US" dirty="0" smtClean="0"/>
              <a:t>Designed for users without formal programming background</a:t>
            </a:r>
          </a:p>
          <a:p>
            <a:r>
              <a:rPr lang="en-US" dirty="0" smtClean="0"/>
              <a:t>Designed to extract, transform, and manipulate XML data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for XML data</a:t>
            </a:r>
          </a:p>
          <a:p>
            <a:r>
              <a:rPr lang="en-US" dirty="0" smtClean="0"/>
              <a:t>Non-tag based language</a:t>
            </a:r>
          </a:p>
          <a:p>
            <a:r>
              <a:rPr lang="en-US" dirty="0" smtClean="0"/>
              <a:t>Looks more like XPath than XSLT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44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XQuery can teach you about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XML is very flexible</a:t>
            </a:r>
          </a:p>
          <a:p>
            <a:r>
              <a:rPr lang="en-US" dirty="0" smtClean="0"/>
              <a:t>Hard to predict how data will be used until you use it</a:t>
            </a:r>
          </a:p>
          <a:p>
            <a:r>
              <a:rPr lang="en-US" dirty="0" smtClean="0"/>
              <a:t>Breaks document-centric thinking</a:t>
            </a:r>
          </a:p>
          <a:p>
            <a:r>
              <a:rPr lang="en-US" dirty="0" smtClean="0"/>
              <a:t>Query and manipulate not reformat</a:t>
            </a:r>
          </a:p>
          <a:p>
            <a:r>
              <a:rPr lang="en-US" dirty="0" smtClean="0"/>
              <a:t>Further separate data storage and display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34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it </a:t>
            </a:r>
            <a:r>
              <a:rPr lang="en-US" dirty="0" smtClean="0"/>
              <a:t>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Extract information to use in a Web Service</a:t>
            </a:r>
          </a:p>
          <a:p>
            <a:r>
              <a:rPr lang="en-US" dirty="0"/>
              <a:t>Generate summary reports</a:t>
            </a:r>
          </a:p>
          <a:p>
            <a:r>
              <a:rPr lang="en-US" dirty="0"/>
              <a:t>Transform XML data to </a:t>
            </a:r>
            <a:r>
              <a:rPr lang="en-US" dirty="0" smtClean="0"/>
              <a:t>HTML</a:t>
            </a:r>
            <a:endParaRPr lang="en-US" dirty="0"/>
          </a:p>
          <a:p>
            <a:r>
              <a:rPr lang="en-US" dirty="0"/>
              <a:t>Search Web documents for relevant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0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XQuery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Saxon</a:t>
            </a:r>
          </a:p>
          <a:p>
            <a:r>
              <a:rPr lang="en-US" dirty="0" smtClean="0"/>
              <a:t>Zorba (for PHP and Python)</a:t>
            </a:r>
          </a:p>
          <a:p>
            <a:r>
              <a:rPr lang="en-US" dirty="0" err="1" smtClean="0"/>
              <a:t>eXist</a:t>
            </a:r>
            <a:r>
              <a:rPr lang="en-US" dirty="0" smtClean="0"/>
              <a:t> XML Database (REST interface)</a:t>
            </a:r>
          </a:p>
          <a:p>
            <a:r>
              <a:rPr lang="en-US" dirty="0" smtClean="0"/>
              <a:t>Proprietary XML databases (</a:t>
            </a:r>
            <a:r>
              <a:rPr lang="en-US" dirty="0" err="1" smtClean="0"/>
              <a:t>MarkLogic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BaseX</a:t>
            </a:r>
            <a:endParaRPr lang="en-US" dirty="0" smtClean="0"/>
          </a:p>
          <a:p>
            <a:pPr lvl="1"/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GUI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239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and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458200" cy="251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xquery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version “3.0”;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declare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variable 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$input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:= doc(“myfile.xml”);</a:t>
            </a:r>
          </a:p>
          <a:p>
            <a:pPr marL="0" indent="0">
              <a:buNone/>
            </a:pP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</a:t>
            </a:r>
            <a:r>
              <a:rPr lang="en-US" sz="2400" dirty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input</a:t>
            </a:r>
            <a:r>
              <a:rPr lang="en-US" sz="2400" dirty="0">
                <a:highlight>
                  <a:srgbClr val="FFFFFF"/>
                </a:highlight>
                <a:latin typeface="Courier New"/>
              </a:rPr>
              <a:t>/element/info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$</a:t>
            </a:r>
            <a:r>
              <a:rPr lang="en-US" sz="2400" dirty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26886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No XML, Odd Punctuation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xquery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version “3.0”;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doc("myfile.xml")/folder/info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let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$x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:= lower-case(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where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$x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&gt;= 733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order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by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</a:t>
            </a:r>
            <a:r>
              <a:rPr lang="en-US" sz="2400" b="0" dirty="0" err="1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data</a:t>
            </a:r>
            <a:r>
              <a:rPr lang="en-US" sz="24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@type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4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$x</a:t>
            </a:r>
            <a:endParaRPr lang="en-US" sz="2400" b="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68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be any text you like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	$data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	$x</a:t>
            </a:r>
            <a:endParaRPr lang="en-US" sz="2400" dirty="0">
              <a:solidFill>
                <a:srgbClr val="0000A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$person</a:t>
            </a:r>
            <a:endParaRPr lang="en-US" sz="2400" dirty="0">
              <a:solidFill>
                <a:srgbClr val="0000A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	$info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	$</a:t>
            </a:r>
            <a:r>
              <a:rPr lang="en-US" sz="2400" dirty="0" err="1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my_info</a:t>
            </a:r>
            <a:endParaRPr lang="en-US" sz="2400" dirty="0">
              <a:solidFill>
                <a:srgbClr val="0000A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not </a:t>
            </a:r>
            <a:r>
              <a:rPr lang="en-US" sz="2400" dirty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$my </a:t>
            </a:r>
            <a:r>
              <a:rPr lang="en-US" sz="2400" dirty="0">
                <a:highlight>
                  <a:srgbClr val="FFFFFF"/>
                </a:highlight>
                <a:latin typeface="Courier New"/>
              </a:rPr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11325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600200"/>
            <a:ext cx="5105400" cy="4648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F</a:t>
            </a:r>
            <a:r>
              <a:rPr lang="en-US" sz="4400" dirty="0" smtClean="0"/>
              <a:t>or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L</a:t>
            </a:r>
            <a:r>
              <a:rPr lang="en-US" sz="4400" dirty="0" smtClean="0"/>
              <a:t>et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O</a:t>
            </a:r>
            <a:r>
              <a:rPr lang="en-US" sz="4400" dirty="0" smtClean="0"/>
              <a:t>rder by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W</a:t>
            </a:r>
            <a:r>
              <a:rPr lang="en-US" sz="4400" dirty="0" smtClean="0"/>
              <a:t>here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R</a:t>
            </a:r>
            <a:r>
              <a:rPr lang="en-US" sz="4400" dirty="0" smtClean="0"/>
              <a:t>eturn</a:t>
            </a:r>
          </a:p>
        </p:txBody>
      </p:sp>
    </p:spTree>
    <p:extLst>
      <p:ext uri="{BB962C8B-B14F-4D97-AF65-F5344CB8AC3E}">
        <p14:creationId xmlns:p14="http://schemas.microsoft.com/office/powerpoint/2010/main" val="40995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FLOWR expressions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336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xquery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version “3.0”;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in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doc("myfile.xml")/folder/info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let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$x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:= lower-case(</a:t>
            </a: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$data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where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$x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&gt;= 733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order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by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</a:t>
            </a:r>
            <a:r>
              <a:rPr lang="en-US" sz="2400" dirty="0" err="1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data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@type</a:t>
            </a: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 smtClean="0">
                <a:solidFill>
                  <a:srgbClr val="0000A0"/>
                </a:solidFill>
                <a:highlight>
                  <a:srgbClr val="FFFFFF"/>
                </a:highlight>
                <a:latin typeface="Courier New"/>
              </a:rPr>
              <a:t>$x</a:t>
            </a: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448</Words>
  <Application>Microsoft Office PowerPoint</Application>
  <PresentationFormat>On-screen Show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Using XML data with XQuery (by Greg Wiedeman)</vt:lpstr>
      <vt:lpstr>What is XQuery? </vt:lpstr>
      <vt:lpstr>How is it used?</vt:lpstr>
      <vt:lpstr>XQuery Processors</vt:lpstr>
      <vt:lpstr>Prolog and Body</vt:lpstr>
      <vt:lpstr>No XML, Odd Punctuation</vt:lpstr>
      <vt:lpstr>Variables</vt:lpstr>
      <vt:lpstr>FLOWR expressions</vt:lpstr>
      <vt:lpstr>FLOWR expressions</vt:lpstr>
      <vt:lpstr>XPath in XQuery</vt:lpstr>
      <vt:lpstr>XPath in XQuery</vt:lpstr>
      <vt:lpstr>XPath in XQuery</vt:lpstr>
      <vt:lpstr>Operators</vt:lpstr>
      <vt:lpstr>Integers and Strings</vt:lpstr>
      <vt:lpstr>IF expressions</vt:lpstr>
      <vt:lpstr>IF expressions</vt:lpstr>
      <vt:lpstr>Functions</vt:lpstr>
      <vt:lpstr>Formatting results in XML or HTML</vt:lpstr>
      <vt:lpstr>Formatting results in XML or HTML</vt:lpstr>
      <vt:lpstr>XQuery can teach you about XML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XML data with XQuery</dc:title>
  <dc:creator>temp</dc:creator>
  <cp:lastModifiedBy>Wolfe, Mark D</cp:lastModifiedBy>
  <cp:revision>46</cp:revision>
  <dcterms:created xsi:type="dcterms:W3CDTF">2014-11-05T14:42:40Z</dcterms:created>
  <dcterms:modified xsi:type="dcterms:W3CDTF">2015-11-29T23:20:52Z</dcterms:modified>
</cp:coreProperties>
</file>